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70" r:id="rId5"/>
    <p:sldMasterId id="214748367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y="5143500" cx="9144000"/>
  <p:notesSz cx="6858000" cy="9144000"/>
  <p:embeddedFontLst>
    <p:embeddedFont>
      <p:font typeface="Nixie One"/>
      <p:regular r:id="rId20"/>
    </p:embeddedFont>
    <p:embeddedFont>
      <p:font typeface="Varela Round"/>
      <p:regular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476">
          <p15:clr>
            <a:srgbClr val="9AA0A6"/>
          </p15:clr>
        </p15:guide>
        <p15:guide id="2" pos="1477">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353BB4B8-7819-47A6-BB27-468ECD6DBB09}">
  <a:tblStyle styleId="{353BB4B8-7819-47A6-BB27-468ECD6DBB09}"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0BEFC543-651D-41F9-9631-BE23C91B7510}" styleName="Table_1">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476" orient="horz"/>
        <p:guide pos="1477"/>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ixieOne-regular.fntdata"/><Relationship Id="rId11" Type="http://schemas.openxmlformats.org/officeDocument/2006/relationships/slide" Target="slides/slide4.xml"/><Relationship Id="rId10" Type="http://schemas.openxmlformats.org/officeDocument/2006/relationships/slide" Target="slides/slide3.xml"/><Relationship Id="rId21" Type="http://schemas.openxmlformats.org/officeDocument/2006/relationships/font" Target="fonts/VarelaRound-regular.fntdata"/><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1.xml"/><Relationship Id="rId19" Type="http://schemas.openxmlformats.org/officeDocument/2006/relationships/slide" Target="slides/slide12.xml"/><Relationship Id="rId6" Type="http://schemas.openxmlformats.org/officeDocument/2006/relationships/slideMaster" Target="slideMasters/slideMaster2.xml"/><Relationship Id="rId18" Type="http://schemas.openxmlformats.org/officeDocument/2006/relationships/slide" Target="slides/slide1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drive/folders/1lUR-e2o28E--aSAWlWQZv9hMgEtgdpoJ"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6" name="Shape 236"/>
        <p:cNvGrpSpPr/>
        <p:nvPr/>
      </p:nvGrpSpPr>
      <p:grpSpPr>
        <a:xfrm>
          <a:off x="0" y="0"/>
          <a:ext cx="0" cy="0"/>
          <a:chOff x="0" y="0"/>
          <a:chExt cx="0" cy="0"/>
        </a:xfrm>
      </p:grpSpPr>
      <p:sp>
        <p:nvSpPr>
          <p:cNvPr id="237" name="Google Shape;237;g4dd7685548_0_323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4dd7685548_0_32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5" name="Shape 345"/>
        <p:cNvGrpSpPr/>
        <p:nvPr/>
      </p:nvGrpSpPr>
      <p:grpSpPr>
        <a:xfrm>
          <a:off x="0" y="0"/>
          <a:ext cx="0" cy="0"/>
          <a:chOff x="0" y="0"/>
          <a:chExt cx="0" cy="0"/>
        </a:xfrm>
      </p:grpSpPr>
      <p:sp>
        <p:nvSpPr>
          <p:cNvPr id="346" name="Google Shape;346;g4e93a06f2e_0_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47" name="Google Shape;347;g4e93a06f2e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IMPACT On a research-based assignment: “I noticed that students did better this semester since I provided them more tools such us a detailed evaluation rubric, and instructions for both the paper and the presentation. We spent a lot of time doing mini projects to give my students the opportunity to do speech practice. … [O]ral presentations help students become active and autonomous learners.”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Evaluator comments collected and coded analytically (more for the practice of the QORE team and to test/establish process for future assessment projects). Ranged from comments on their scores, to content of speech to visual presentation elements to quality of video of the speech.</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Our greatest challenge going forward is scale. Any creative ideas from the audience?</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1" name="Shape 351"/>
        <p:cNvGrpSpPr/>
        <p:nvPr/>
      </p:nvGrpSpPr>
      <p:grpSpPr>
        <a:xfrm>
          <a:off x="0" y="0"/>
          <a:ext cx="0" cy="0"/>
          <a:chOff x="0" y="0"/>
          <a:chExt cx="0" cy="0"/>
        </a:xfrm>
      </p:grpSpPr>
      <p:sp>
        <p:nvSpPr>
          <p:cNvPr id="352" name="Google Shape;352;g4dd7685548_0_344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53" name="Google Shape;353;g4dd7685548_0_34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Have Blackboard logged on in the background and go to the EIV.</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1" name="Shape 361"/>
        <p:cNvGrpSpPr/>
        <p:nvPr/>
      </p:nvGrpSpPr>
      <p:grpSpPr>
        <a:xfrm>
          <a:off x="0" y="0"/>
          <a:ext cx="0" cy="0"/>
          <a:chOff x="0" y="0"/>
          <a:chExt cx="0" cy="0"/>
        </a:xfrm>
      </p:grpSpPr>
      <p:sp>
        <p:nvSpPr>
          <p:cNvPr id="362" name="Google Shape;362;g4dd7685548_0_346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63" name="Google Shape;363;g4dd7685548_0_34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3" name="Shape 243"/>
        <p:cNvGrpSpPr/>
        <p:nvPr/>
      </p:nvGrpSpPr>
      <p:grpSpPr>
        <a:xfrm>
          <a:off x="0" y="0"/>
          <a:ext cx="0" cy="0"/>
          <a:chOff x="0" y="0"/>
          <a:chExt cx="0" cy="0"/>
        </a:xfrm>
      </p:grpSpPr>
      <p:sp>
        <p:nvSpPr>
          <p:cNvPr id="244" name="Google Shape;244;g4dd7685548_0_329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4dd7685548_0_32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Fall 2016: writing toolkit participants; MSC invitees who told us they had oral presentation projects; all SPH 101 faculty. Tiger did a literature review looking for best practices and could not find anything about Gen Ed oral presentation, only oral presentation in speech or specific classes. </a:t>
            </a:r>
            <a:endParaRPr/>
          </a:p>
          <a:p>
            <a:pPr indent="0" lvl="0" marL="0" rtl="0" algn="l">
              <a:spcBef>
                <a:spcPts val="0"/>
              </a:spcBef>
              <a:spcAft>
                <a:spcPts val="0"/>
              </a:spcAft>
              <a:buNone/>
            </a:pPr>
            <a:r>
              <a:rPr lang="en"/>
              <a:t>Summer 2017: Some of the same people; revisited faculty list who couldn’t do toolkit but expressed interest in next steps. </a:t>
            </a:r>
            <a:endParaRPr/>
          </a:p>
          <a:p>
            <a:pPr indent="0" lvl="0" marL="0" rtl="0" algn="l">
              <a:spcBef>
                <a:spcPts val="0"/>
              </a:spcBef>
              <a:spcAft>
                <a:spcPts val="0"/>
              </a:spcAft>
              <a:buNone/>
            </a:pPr>
            <a:r>
              <a:rPr lang="en"/>
              <a:t>AY 2017-2018: Extended into SP 17 because of technical issues and time needed to videotape/collect work. Some faculty needed to make changes to their assignment as well. Changed assignments because of work we did on assignment design. </a:t>
            </a:r>
            <a:endParaRPr/>
          </a:p>
          <a:p>
            <a:pPr indent="0" lvl="0" marL="0" rtl="0" algn="l">
              <a:spcBef>
                <a:spcPts val="0"/>
              </a:spcBef>
              <a:spcAft>
                <a:spcPts val="0"/>
              </a:spcAft>
              <a:buNone/>
            </a:pPr>
            <a:r>
              <a:rPr lang="en"/>
              <a:t>Summer 2018: Met once in May to norm and walked through process of how to access rubrics and videos. Had a month to assess on one’s own time. Each person had 11-12 videos to assess. Each video assessed by 2 people.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3" name="Shape 253"/>
        <p:cNvGrpSpPr/>
        <p:nvPr/>
      </p:nvGrpSpPr>
      <p:grpSpPr>
        <a:xfrm>
          <a:off x="0" y="0"/>
          <a:ext cx="0" cy="0"/>
          <a:chOff x="0" y="0"/>
          <a:chExt cx="0" cy="0"/>
        </a:xfrm>
      </p:grpSpPr>
      <p:sp>
        <p:nvSpPr>
          <p:cNvPr id="254" name="Google Shape;254;g4dd7685548_0_3968: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4dd7685548_0_39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8" name="Shape 278"/>
        <p:cNvGrpSpPr/>
        <p:nvPr/>
      </p:nvGrpSpPr>
      <p:grpSpPr>
        <a:xfrm>
          <a:off x="0" y="0"/>
          <a:ext cx="0" cy="0"/>
          <a:chOff x="0" y="0"/>
          <a:chExt cx="0" cy="0"/>
        </a:xfrm>
      </p:grpSpPr>
      <p:sp>
        <p:nvSpPr>
          <p:cNvPr id="279" name="Google Shape;279;g4dd7685548_0_339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80" name="Google Shape;280;g4dd7685548_0_33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Reflection areas: 1. Curriculum, 2. Assignment and Topic, 3. Process, 4. Resources, 5. Stakes, 6. Student Impact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Google Shape;305;g4dd7685548_0_342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4dd7685548_0_34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2"/>
              </a:rPr>
              <a:t>https://drive.google.com/drive/folders/1lUR-e2o28E--aSAWlWQZv9hMgEtgdpoJ</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4" name="Shape 314"/>
        <p:cNvGrpSpPr/>
        <p:nvPr/>
      </p:nvGrpSpPr>
      <p:grpSpPr>
        <a:xfrm>
          <a:off x="0" y="0"/>
          <a:ext cx="0" cy="0"/>
          <a:chOff x="0" y="0"/>
          <a:chExt cx="0" cy="0"/>
        </a:xfrm>
      </p:grpSpPr>
      <p:sp>
        <p:nvSpPr>
          <p:cNvPr id="315" name="Google Shape;315;g4dd7685548_0_338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16" name="Google Shape;316;g4dd7685548_0_33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Mention that each work was assessed by two people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5" name="Shape 325"/>
        <p:cNvGrpSpPr/>
        <p:nvPr/>
      </p:nvGrpSpPr>
      <p:grpSpPr>
        <a:xfrm>
          <a:off x="0" y="0"/>
          <a:ext cx="0" cy="0"/>
          <a:chOff x="0" y="0"/>
          <a:chExt cx="0" cy="0"/>
        </a:xfrm>
      </p:grpSpPr>
      <p:sp>
        <p:nvSpPr>
          <p:cNvPr id="326" name="Google Shape;326;g4dd7685548_0_335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g4dd7685548_0_33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Define each: </a:t>
            </a:r>
            <a:endParaRPr/>
          </a:p>
          <a:p>
            <a:pPr indent="0" lvl="0" marL="0" rtl="0" algn="l">
              <a:spcBef>
                <a:spcPts val="0"/>
              </a:spcBef>
              <a:spcAft>
                <a:spcPts val="0"/>
              </a:spcAft>
              <a:buNone/>
            </a:pPr>
            <a:r>
              <a:rPr b="1" lang="en"/>
              <a:t>Co</a:t>
            </a:r>
            <a:r>
              <a:rPr b="1" lang="en"/>
              <a:t>ntent/Knowledge</a:t>
            </a:r>
            <a:r>
              <a:rPr lang="en"/>
              <a:t> Establish field-specific knowledge or perspectives (incorporates theories and practices of the relevant field, and employs appropriate field-related terminology and genre conventions).</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Context </a:t>
            </a:r>
            <a:r>
              <a:rPr lang="en"/>
              <a:t>Adapt to audience and relevant conditions (e.g., social/cultural/historical context in general; prevailing trends in field, etc.). </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Delivery </a:t>
            </a:r>
            <a:r>
              <a:rPr lang="en"/>
              <a:t>Apply effective oral presentation techniques: Appropriate posture, gesture, proxemics, eye contact, language, vocal expressiveness and chronemics, and conveys poise and confidence. Calibrate to message, context, materials and content. </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Message </a:t>
            </a:r>
            <a:r>
              <a:rPr lang="en"/>
              <a:t>Convey the following: Purpose, compelling interest, rhetorical appeal, authority, credibility, and internal coherence.</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Use of materials</a:t>
            </a:r>
            <a:r>
              <a:rPr lang="en"/>
              <a:t> Identify, categorize, evaluate and cite information resources appropriate to the topic. Use supplementary materials that enhance message and fit delivery style.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3" name="Shape 333"/>
        <p:cNvGrpSpPr/>
        <p:nvPr/>
      </p:nvGrpSpPr>
      <p:grpSpPr>
        <a:xfrm>
          <a:off x="0" y="0"/>
          <a:ext cx="0" cy="0"/>
          <a:chOff x="0" y="0"/>
          <a:chExt cx="0" cy="0"/>
        </a:xfrm>
      </p:grpSpPr>
      <p:sp>
        <p:nvSpPr>
          <p:cNvPr id="334" name="Google Shape;334;g4dd7685548_0_326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35" name="Google Shape;335;g4dd7685548_0_32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IMPACT On a research-based assignment: “I noticed that students did better this semester since I provided them more tools such us a detailed evaluation rubric, and instructions for both the paper and the presentation. We spent a lot of time doing mini projects to give my students the opportunity to do speech practice. … [O]ral presentations help students become active and autonomous learners.”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9" name="Shape 339"/>
        <p:cNvGrpSpPr/>
        <p:nvPr/>
      </p:nvGrpSpPr>
      <p:grpSpPr>
        <a:xfrm>
          <a:off x="0" y="0"/>
          <a:ext cx="0" cy="0"/>
          <a:chOff x="0" y="0"/>
          <a:chExt cx="0" cy="0"/>
        </a:xfrm>
      </p:grpSpPr>
      <p:sp>
        <p:nvSpPr>
          <p:cNvPr id="340" name="Google Shape;340;g4e93a06f2e_0_3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41" name="Google Shape;341;g4e93a06f2e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Standard deviations are high. Locating future assessments in programs and departments would likely narrow the range, both on the assignment side and the evaluator expectations side.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solidFill>
                  <a:schemeClr val="dk1"/>
                </a:solidFill>
              </a:rPr>
              <a:t>Use of Materials especially spread out. </a:t>
            </a:r>
            <a:r>
              <a:rPr lang="en"/>
              <a:t>Norming sessions included MUCH discussion of this criterion. Future projects should clarify whether this means information resources used for the CONTENT of the </a:t>
            </a:r>
            <a:r>
              <a:rPr lang="en"/>
              <a:t>presentation</a:t>
            </a:r>
            <a:r>
              <a:rPr lang="en"/>
              <a:t>, or any materials, visuals, etc. used to DELIVER the presentation.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Also, standard spoken English was a point of lively discussion. Where accent or speech disfluency impeded delivery, we disagreed about the impact of these on score. For this project, with its objective of exploring oral pres efficacy for gen ed assessment, we landed on emphasizing content, message, etc. Projects located in ESOL or career programs might elect to emphasize delivery in discipline- or industry- specific ways.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type="title">
  <p:cSld name="TITLE">
    <p:spTree>
      <p:nvGrpSpPr>
        <p:cNvPr id="54" name="Shape 54"/>
        <p:cNvGrpSpPr/>
        <p:nvPr/>
      </p:nvGrpSpPr>
      <p:grpSpPr>
        <a:xfrm>
          <a:off x="0" y="0"/>
          <a:ext cx="0" cy="0"/>
          <a:chOff x="0" y="0"/>
          <a:chExt cx="0" cy="0"/>
        </a:xfrm>
      </p:grpSpPr>
      <p:sp>
        <p:nvSpPr>
          <p:cNvPr id="55" name="Google Shape;55;p14"/>
          <p:cNvSpPr/>
          <p:nvPr/>
        </p:nvSpPr>
        <p:spPr>
          <a:xfrm>
            <a:off x="7209425" y="502200"/>
            <a:ext cx="206100" cy="206100"/>
          </a:xfrm>
          <a:prstGeom prst="ellipse">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4"/>
          <p:cNvSpPr/>
          <p:nvPr/>
        </p:nvSpPr>
        <p:spPr>
          <a:xfrm>
            <a:off x="1197475" y="-802775"/>
            <a:ext cx="6749100" cy="6749100"/>
          </a:xfrm>
          <a:prstGeom prst="ellipse">
            <a:avLst/>
          </a:prstGeom>
          <a:noFill/>
          <a:ln cap="flat" cmpd="sng" w="9525">
            <a:solidFill>
              <a:srgbClr val="A1BECC"/>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4"/>
          <p:cNvSpPr txBox="1"/>
          <p:nvPr>
            <p:ph type="ctrTitle"/>
          </p:nvPr>
        </p:nvSpPr>
        <p:spPr>
          <a:xfrm>
            <a:off x="2255425" y="1991825"/>
            <a:ext cx="4633200" cy="1159800"/>
          </a:xfrm>
          <a:prstGeom prst="rect">
            <a:avLst/>
          </a:prstGeom>
        </p:spPr>
        <p:txBody>
          <a:bodyPr anchorCtr="0" anchor="ctr" bIns="91425" lIns="91425" spcFirstLastPara="1" rIns="91425" wrap="square" tIns="91425"/>
          <a:lstStyle>
            <a:lvl1pPr lvl="0" rtl="0" algn="ctr">
              <a:spcBef>
                <a:spcPts val="0"/>
              </a:spcBef>
              <a:spcAft>
                <a:spcPts val="0"/>
              </a:spcAft>
              <a:buSzPts val="4800"/>
              <a:buNone/>
              <a:defRPr sz="4800"/>
            </a:lvl1pPr>
            <a:lvl2pPr lvl="1" rtl="0" algn="ctr">
              <a:spcBef>
                <a:spcPts val="0"/>
              </a:spcBef>
              <a:spcAft>
                <a:spcPts val="0"/>
              </a:spcAft>
              <a:buSzPts val="6000"/>
              <a:buNone/>
              <a:defRPr sz="6000"/>
            </a:lvl2pPr>
            <a:lvl3pPr lvl="2" rtl="0" algn="ctr">
              <a:spcBef>
                <a:spcPts val="0"/>
              </a:spcBef>
              <a:spcAft>
                <a:spcPts val="0"/>
              </a:spcAft>
              <a:buSzPts val="6000"/>
              <a:buNone/>
              <a:defRPr sz="6000"/>
            </a:lvl3pPr>
            <a:lvl4pPr lvl="3" rtl="0" algn="ctr">
              <a:spcBef>
                <a:spcPts val="0"/>
              </a:spcBef>
              <a:spcAft>
                <a:spcPts val="0"/>
              </a:spcAft>
              <a:buSzPts val="6000"/>
              <a:buNone/>
              <a:defRPr sz="6000"/>
            </a:lvl4pPr>
            <a:lvl5pPr lvl="4" rtl="0" algn="ctr">
              <a:spcBef>
                <a:spcPts val="0"/>
              </a:spcBef>
              <a:spcAft>
                <a:spcPts val="0"/>
              </a:spcAft>
              <a:buSzPts val="6000"/>
              <a:buNone/>
              <a:defRPr sz="6000"/>
            </a:lvl5pPr>
            <a:lvl6pPr lvl="5" rtl="0" algn="ctr">
              <a:spcBef>
                <a:spcPts val="0"/>
              </a:spcBef>
              <a:spcAft>
                <a:spcPts val="0"/>
              </a:spcAft>
              <a:buSzPts val="6000"/>
              <a:buNone/>
              <a:defRPr sz="6000"/>
            </a:lvl6pPr>
            <a:lvl7pPr lvl="6" rtl="0" algn="ctr">
              <a:spcBef>
                <a:spcPts val="0"/>
              </a:spcBef>
              <a:spcAft>
                <a:spcPts val="0"/>
              </a:spcAft>
              <a:buSzPts val="6000"/>
              <a:buNone/>
              <a:defRPr sz="6000"/>
            </a:lvl7pPr>
            <a:lvl8pPr lvl="7" rtl="0" algn="ctr">
              <a:spcBef>
                <a:spcPts val="0"/>
              </a:spcBef>
              <a:spcAft>
                <a:spcPts val="0"/>
              </a:spcAft>
              <a:buSzPts val="6000"/>
              <a:buNone/>
              <a:defRPr sz="6000"/>
            </a:lvl8pPr>
            <a:lvl9pPr lvl="8" rtl="0" algn="ctr">
              <a:spcBef>
                <a:spcPts val="0"/>
              </a:spcBef>
              <a:spcAft>
                <a:spcPts val="0"/>
              </a:spcAft>
              <a:buSzPts val="6000"/>
              <a:buNone/>
              <a:defRPr sz="6000"/>
            </a:lvl9pPr>
          </a:lstStyle>
          <a:p/>
        </p:txBody>
      </p:sp>
      <p:sp>
        <p:nvSpPr>
          <p:cNvPr id="58" name="Google Shape;58;p14"/>
          <p:cNvSpPr/>
          <p:nvPr/>
        </p:nvSpPr>
        <p:spPr>
          <a:xfrm>
            <a:off x="267550" y="-886750"/>
            <a:ext cx="2347200" cy="2347200"/>
          </a:xfrm>
          <a:prstGeom prst="donut">
            <a:avLst>
              <a:gd fmla="val 29778" name="adj"/>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4"/>
          <p:cNvSpPr/>
          <p:nvPr/>
        </p:nvSpPr>
        <p:spPr>
          <a:xfrm>
            <a:off x="8348875" y="2882375"/>
            <a:ext cx="978600" cy="978600"/>
          </a:xfrm>
          <a:prstGeom prst="ellipse">
            <a:avLst/>
          </a:prstGeom>
          <a:solidFill>
            <a:srgbClr val="ED4A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4"/>
          <p:cNvSpPr/>
          <p:nvPr/>
        </p:nvSpPr>
        <p:spPr>
          <a:xfrm>
            <a:off x="2255425" y="541800"/>
            <a:ext cx="657600" cy="657600"/>
          </a:xfrm>
          <a:prstGeom prst="ellipse">
            <a:avLst/>
          </a:prstGeom>
          <a:solidFill>
            <a:srgbClr val="00ACC3">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4"/>
          <p:cNvSpPr/>
          <p:nvPr/>
        </p:nvSpPr>
        <p:spPr>
          <a:xfrm>
            <a:off x="6752750" y="3465100"/>
            <a:ext cx="2284200" cy="2284200"/>
          </a:xfrm>
          <a:prstGeom prst="donut">
            <a:avLst>
              <a:gd fmla="val 11909" name="adj"/>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4"/>
          <p:cNvSpPr/>
          <p:nvPr/>
        </p:nvSpPr>
        <p:spPr>
          <a:xfrm>
            <a:off x="137775" y="3193200"/>
            <a:ext cx="657600" cy="657600"/>
          </a:xfrm>
          <a:prstGeom prst="ellipse">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4"/>
          <p:cNvSpPr/>
          <p:nvPr/>
        </p:nvSpPr>
        <p:spPr>
          <a:xfrm>
            <a:off x="376550" y="4217275"/>
            <a:ext cx="1207800" cy="1207800"/>
          </a:xfrm>
          <a:prstGeom prst="donut">
            <a:avLst>
              <a:gd fmla="val 42915" name="adj"/>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4"/>
          <p:cNvSpPr/>
          <p:nvPr/>
        </p:nvSpPr>
        <p:spPr>
          <a:xfrm>
            <a:off x="8244625" y="2541950"/>
            <a:ext cx="304800" cy="304800"/>
          </a:xfrm>
          <a:prstGeom prst="ellipse">
            <a:avLst/>
          </a:prstGeom>
          <a:solidFill>
            <a:srgbClr val="E8004C">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4"/>
          <p:cNvSpPr/>
          <p:nvPr/>
        </p:nvSpPr>
        <p:spPr>
          <a:xfrm>
            <a:off x="7598775" y="-300250"/>
            <a:ext cx="1370700" cy="1370700"/>
          </a:xfrm>
          <a:prstGeom prst="ellipse">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4"/>
          <p:cNvSpPr/>
          <p:nvPr/>
        </p:nvSpPr>
        <p:spPr>
          <a:xfrm>
            <a:off x="8244625" y="802850"/>
            <a:ext cx="657600" cy="657600"/>
          </a:xfrm>
          <a:prstGeom prst="ellipse">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4"/>
          <p:cNvSpPr/>
          <p:nvPr/>
        </p:nvSpPr>
        <p:spPr>
          <a:xfrm>
            <a:off x="213975" y="695900"/>
            <a:ext cx="871500" cy="871500"/>
          </a:xfrm>
          <a:prstGeom prst="ellipse">
            <a:avLst/>
          </a:prstGeom>
          <a:noFill/>
          <a:ln cap="flat" cmpd="sng" w="9525">
            <a:solidFill>
              <a:srgbClr val="00ACC3"/>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4"/>
          <p:cNvSpPr/>
          <p:nvPr/>
        </p:nvSpPr>
        <p:spPr>
          <a:xfrm>
            <a:off x="-122175" y="2933250"/>
            <a:ext cx="1177500" cy="1177500"/>
          </a:xfrm>
          <a:prstGeom prst="ellipse">
            <a:avLst/>
          </a:prstGeom>
          <a:noFill/>
          <a:ln cap="flat" cmpd="sng" w="9525">
            <a:solidFill>
              <a:srgbClr val="BBCD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4"/>
          <p:cNvSpPr/>
          <p:nvPr/>
        </p:nvSpPr>
        <p:spPr>
          <a:xfrm>
            <a:off x="8150075" y="708300"/>
            <a:ext cx="846600" cy="846600"/>
          </a:xfrm>
          <a:prstGeom prst="ellipse">
            <a:avLst/>
          </a:prstGeom>
          <a:noFill/>
          <a:ln cap="flat" cmpd="sng" w="9525">
            <a:solidFill>
              <a:srgbClr val="65BB48"/>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4"/>
          <p:cNvSpPr/>
          <p:nvPr/>
        </p:nvSpPr>
        <p:spPr>
          <a:xfrm>
            <a:off x="1055325" y="3904575"/>
            <a:ext cx="206100" cy="206100"/>
          </a:xfrm>
          <a:prstGeom prst="ellipse">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ubtitle">
  <p:cSld name="TITLE_1">
    <p:spTree>
      <p:nvGrpSpPr>
        <p:cNvPr id="71" name="Shape 71"/>
        <p:cNvGrpSpPr/>
        <p:nvPr/>
      </p:nvGrpSpPr>
      <p:grpSpPr>
        <a:xfrm>
          <a:off x="0" y="0"/>
          <a:ext cx="0" cy="0"/>
          <a:chOff x="0" y="0"/>
          <a:chExt cx="0" cy="0"/>
        </a:xfrm>
      </p:grpSpPr>
      <p:sp>
        <p:nvSpPr>
          <p:cNvPr id="72" name="Google Shape;72;p15"/>
          <p:cNvSpPr/>
          <p:nvPr/>
        </p:nvSpPr>
        <p:spPr>
          <a:xfrm>
            <a:off x="3058200" y="-295450"/>
            <a:ext cx="3027600" cy="3027900"/>
          </a:xfrm>
          <a:prstGeom prst="ellipse">
            <a:avLst/>
          </a:prstGeom>
          <a:noFill/>
          <a:ln cap="flat" cmpd="sng" w="9525">
            <a:solidFill>
              <a:srgbClr val="A1BECC"/>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5"/>
          <p:cNvSpPr txBox="1"/>
          <p:nvPr>
            <p:ph type="ctrTitle"/>
          </p:nvPr>
        </p:nvSpPr>
        <p:spPr>
          <a:xfrm>
            <a:off x="1773750" y="2421550"/>
            <a:ext cx="5596500" cy="1159800"/>
          </a:xfrm>
          <a:prstGeom prst="rect">
            <a:avLst/>
          </a:prstGeom>
        </p:spPr>
        <p:txBody>
          <a:bodyPr anchorCtr="0" anchor="b" bIns="91425" lIns="91425" spcFirstLastPara="1" rIns="91425" wrap="square" tIns="91425"/>
          <a:lstStyle>
            <a:lvl1pPr lvl="0" rtl="0" algn="ctr">
              <a:spcBef>
                <a:spcPts val="0"/>
              </a:spcBef>
              <a:spcAft>
                <a:spcPts val="0"/>
              </a:spcAft>
              <a:buSzPts val="3600"/>
              <a:buNone/>
              <a:defRPr sz="3600"/>
            </a:lvl1pPr>
            <a:lvl2pPr lvl="1" rtl="0" algn="ctr">
              <a:spcBef>
                <a:spcPts val="0"/>
              </a:spcBef>
              <a:spcAft>
                <a:spcPts val="0"/>
              </a:spcAft>
              <a:buSzPts val="4800"/>
              <a:buNone/>
              <a:defRPr sz="4800"/>
            </a:lvl2pPr>
            <a:lvl3pPr lvl="2" rtl="0" algn="ctr">
              <a:spcBef>
                <a:spcPts val="0"/>
              </a:spcBef>
              <a:spcAft>
                <a:spcPts val="0"/>
              </a:spcAft>
              <a:buSzPts val="4800"/>
              <a:buNone/>
              <a:defRPr sz="4800"/>
            </a:lvl3pPr>
            <a:lvl4pPr lvl="3" rtl="0" algn="ctr">
              <a:spcBef>
                <a:spcPts val="0"/>
              </a:spcBef>
              <a:spcAft>
                <a:spcPts val="0"/>
              </a:spcAft>
              <a:buSzPts val="4800"/>
              <a:buNone/>
              <a:defRPr sz="4800"/>
            </a:lvl4pPr>
            <a:lvl5pPr lvl="4" rtl="0" algn="ctr">
              <a:spcBef>
                <a:spcPts val="0"/>
              </a:spcBef>
              <a:spcAft>
                <a:spcPts val="0"/>
              </a:spcAft>
              <a:buSzPts val="4800"/>
              <a:buNone/>
              <a:defRPr sz="4800"/>
            </a:lvl5pPr>
            <a:lvl6pPr lvl="5" rtl="0" algn="ctr">
              <a:spcBef>
                <a:spcPts val="0"/>
              </a:spcBef>
              <a:spcAft>
                <a:spcPts val="0"/>
              </a:spcAft>
              <a:buSzPts val="4800"/>
              <a:buNone/>
              <a:defRPr sz="4800"/>
            </a:lvl6pPr>
            <a:lvl7pPr lvl="6" rtl="0" algn="ctr">
              <a:spcBef>
                <a:spcPts val="0"/>
              </a:spcBef>
              <a:spcAft>
                <a:spcPts val="0"/>
              </a:spcAft>
              <a:buSzPts val="4800"/>
              <a:buNone/>
              <a:defRPr sz="4800"/>
            </a:lvl7pPr>
            <a:lvl8pPr lvl="7" rtl="0" algn="ctr">
              <a:spcBef>
                <a:spcPts val="0"/>
              </a:spcBef>
              <a:spcAft>
                <a:spcPts val="0"/>
              </a:spcAft>
              <a:buSzPts val="4800"/>
              <a:buNone/>
              <a:defRPr sz="4800"/>
            </a:lvl8pPr>
            <a:lvl9pPr lvl="8" rtl="0" algn="ctr">
              <a:spcBef>
                <a:spcPts val="0"/>
              </a:spcBef>
              <a:spcAft>
                <a:spcPts val="0"/>
              </a:spcAft>
              <a:buSzPts val="4800"/>
              <a:buNone/>
              <a:defRPr sz="4800"/>
            </a:lvl9pPr>
          </a:lstStyle>
          <a:p/>
        </p:txBody>
      </p:sp>
      <p:sp>
        <p:nvSpPr>
          <p:cNvPr id="74" name="Google Shape;74;p15"/>
          <p:cNvSpPr txBox="1"/>
          <p:nvPr>
            <p:ph idx="1" type="subTitle"/>
          </p:nvPr>
        </p:nvSpPr>
        <p:spPr>
          <a:xfrm>
            <a:off x="1773750" y="3449654"/>
            <a:ext cx="5596500" cy="784800"/>
          </a:xfrm>
          <a:prstGeom prst="rect">
            <a:avLst/>
          </a:prstGeom>
        </p:spPr>
        <p:txBody>
          <a:bodyPr anchorCtr="0" anchor="t" bIns="91425" lIns="91425" spcFirstLastPara="1" rIns="91425" wrap="square" tIns="91425"/>
          <a:lstStyle>
            <a:lvl1pPr lvl="0" rtl="0" algn="ctr">
              <a:spcBef>
                <a:spcPts val="0"/>
              </a:spcBef>
              <a:spcAft>
                <a:spcPts val="0"/>
              </a:spcAft>
              <a:buClr>
                <a:srgbClr val="A1BECC"/>
              </a:buClr>
              <a:buSzPts val="2400"/>
              <a:buNone/>
              <a:defRPr b="1">
                <a:solidFill>
                  <a:srgbClr val="A1BECC"/>
                </a:solidFill>
              </a:defRPr>
            </a:lvl1pPr>
            <a:lvl2pPr lvl="1" rtl="0" algn="ctr">
              <a:spcBef>
                <a:spcPts val="0"/>
              </a:spcBef>
              <a:spcAft>
                <a:spcPts val="0"/>
              </a:spcAft>
              <a:buClr>
                <a:srgbClr val="A1BECC"/>
              </a:buClr>
              <a:buSzPts val="3000"/>
              <a:buNone/>
              <a:defRPr b="1" sz="3000">
                <a:solidFill>
                  <a:srgbClr val="A1BECC"/>
                </a:solidFill>
              </a:defRPr>
            </a:lvl2pPr>
            <a:lvl3pPr lvl="2" rtl="0" algn="ctr">
              <a:spcBef>
                <a:spcPts val="0"/>
              </a:spcBef>
              <a:spcAft>
                <a:spcPts val="0"/>
              </a:spcAft>
              <a:buClr>
                <a:srgbClr val="A1BECC"/>
              </a:buClr>
              <a:buSzPts val="3000"/>
              <a:buNone/>
              <a:defRPr b="1" sz="3000">
                <a:solidFill>
                  <a:srgbClr val="A1BECC"/>
                </a:solidFill>
              </a:defRPr>
            </a:lvl3pPr>
            <a:lvl4pPr lvl="3" rtl="0" algn="ctr">
              <a:spcBef>
                <a:spcPts val="0"/>
              </a:spcBef>
              <a:spcAft>
                <a:spcPts val="0"/>
              </a:spcAft>
              <a:buClr>
                <a:srgbClr val="A1BECC"/>
              </a:buClr>
              <a:buSzPts val="3000"/>
              <a:buNone/>
              <a:defRPr b="1" sz="3000">
                <a:solidFill>
                  <a:srgbClr val="A1BECC"/>
                </a:solidFill>
              </a:defRPr>
            </a:lvl4pPr>
            <a:lvl5pPr lvl="4" rtl="0" algn="ctr">
              <a:spcBef>
                <a:spcPts val="0"/>
              </a:spcBef>
              <a:spcAft>
                <a:spcPts val="0"/>
              </a:spcAft>
              <a:buClr>
                <a:srgbClr val="A1BECC"/>
              </a:buClr>
              <a:buSzPts val="3000"/>
              <a:buNone/>
              <a:defRPr b="1" sz="3000">
                <a:solidFill>
                  <a:srgbClr val="A1BECC"/>
                </a:solidFill>
              </a:defRPr>
            </a:lvl5pPr>
            <a:lvl6pPr lvl="5" rtl="0" algn="ctr">
              <a:spcBef>
                <a:spcPts val="0"/>
              </a:spcBef>
              <a:spcAft>
                <a:spcPts val="0"/>
              </a:spcAft>
              <a:buClr>
                <a:srgbClr val="A1BECC"/>
              </a:buClr>
              <a:buSzPts val="3000"/>
              <a:buNone/>
              <a:defRPr b="1" sz="3000">
                <a:solidFill>
                  <a:srgbClr val="A1BECC"/>
                </a:solidFill>
              </a:defRPr>
            </a:lvl6pPr>
            <a:lvl7pPr lvl="6" rtl="0" algn="ctr">
              <a:spcBef>
                <a:spcPts val="0"/>
              </a:spcBef>
              <a:spcAft>
                <a:spcPts val="0"/>
              </a:spcAft>
              <a:buClr>
                <a:srgbClr val="A1BECC"/>
              </a:buClr>
              <a:buSzPts val="3000"/>
              <a:buNone/>
              <a:defRPr b="1" sz="3000">
                <a:solidFill>
                  <a:srgbClr val="A1BECC"/>
                </a:solidFill>
              </a:defRPr>
            </a:lvl7pPr>
            <a:lvl8pPr lvl="7" rtl="0" algn="ctr">
              <a:spcBef>
                <a:spcPts val="0"/>
              </a:spcBef>
              <a:spcAft>
                <a:spcPts val="0"/>
              </a:spcAft>
              <a:buClr>
                <a:srgbClr val="A1BECC"/>
              </a:buClr>
              <a:buSzPts val="3000"/>
              <a:buNone/>
              <a:defRPr b="1" sz="3000">
                <a:solidFill>
                  <a:srgbClr val="A1BECC"/>
                </a:solidFill>
              </a:defRPr>
            </a:lvl8pPr>
            <a:lvl9pPr lvl="8" rtl="0" algn="ctr">
              <a:spcBef>
                <a:spcPts val="0"/>
              </a:spcBef>
              <a:spcAft>
                <a:spcPts val="0"/>
              </a:spcAft>
              <a:buClr>
                <a:srgbClr val="A1BECC"/>
              </a:buClr>
              <a:buSzPts val="3000"/>
              <a:buNone/>
              <a:defRPr b="1" sz="3000">
                <a:solidFill>
                  <a:srgbClr val="A1BECC"/>
                </a:solidFill>
              </a:defRPr>
            </a:lvl9pPr>
          </a:lstStyle>
          <a:p/>
        </p:txBody>
      </p:sp>
      <p:sp>
        <p:nvSpPr>
          <p:cNvPr id="75" name="Google Shape;75;p15"/>
          <p:cNvSpPr/>
          <p:nvPr/>
        </p:nvSpPr>
        <p:spPr>
          <a:xfrm>
            <a:off x="1414538" y="3988225"/>
            <a:ext cx="206100" cy="206100"/>
          </a:xfrm>
          <a:prstGeom prst="ellipse">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5"/>
          <p:cNvSpPr/>
          <p:nvPr/>
        </p:nvSpPr>
        <p:spPr>
          <a:xfrm>
            <a:off x="7630150" y="2469625"/>
            <a:ext cx="2347200" cy="2347200"/>
          </a:xfrm>
          <a:prstGeom prst="donut">
            <a:avLst>
              <a:gd fmla="val 29778" name="adj"/>
            </a:avLst>
          </a:prstGeom>
          <a:solidFill>
            <a:srgbClr val="00ACC3">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5"/>
          <p:cNvSpPr/>
          <p:nvPr/>
        </p:nvSpPr>
        <p:spPr>
          <a:xfrm>
            <a:off x="376550" y="1139200"/>
            <a:ext cx="978600" cy="978600"/>
          </a:xfrm>
          <a:prstGeom prst="ellipse">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5"/>
          <p:cNvSpPr/>
          <p:nvPr/>
        </p:nvSpPr>
        <p:spPr>
          <a:xfrm>
            <a:off x="7240275" y="4662700"/>
            <a:ext cx="657600" cy="657600"/>
          </a:xfrm>
          <a:prstGeom prst="ellipse">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5"/>
          <p:cNvSpPr/>
          <p:nvPr/>
        </p:nvSpPr>
        <p:spPr>
          <a:xfrm>
            <a:off x="231175" y="-571700"/>
            <a:ext cx="2284200" cy="2284200"/>
          </a:xfrm>
          <a:prstGeom prst="donut">
            <a:avLst>
              <a:gd fmla="val 11909" name="adj"/>
            </a:avLst>
          </a:prstGeom>
          <a:solidFill>
            <a:srgbClr val="ED4A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5"/>
          <p:cNvSpPr/>
          <p:nvPr/>
        </p:nvSpPr>
        <p:spPr>
          <a:xfrm>
            <a:off x="7507625" y="917475"/>
            <a:ext cx="657600" cy="657600"/>
          </a:xfrm>
          <a:prstGeom prst="ellipse">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5"/>
          <p:cNvSpPr/>
          <p:nvPr/>
        </p:nvSpPr>
        <p:spPr>
          <a:xfrm>
            <a:off x="8065925" y="-295450"/>
            <a:ext cx="1207800" cy="1207800"/>
          </a:xfrm>
          <a:prstGeom prst="donut">
            <a:avLst>
              <a:gd fmla="val 42915" name="adj"/>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5"/>
          <p:cNvSpPr/>
          <p:nvPr/>
        </p:nvSpPr>
        <p:spPr>
          <a:xfrm>
            <a:off x="1417200" y="2052650"/>
            <a:ext cx="304800" cy="304800"/>
          </a:xfrm>
          <a:prstGeom prst="ellipse">
            <a:avLst/>
          </a:prstGeom>
          <a:solidFill>
            <a:srgbClr val="E8004C">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5"/>
          <p:cNvSpPr/>
          <p:nvPr/>
        </p:nvSpPr>
        <p:spPr>
          <a:xfrm>
            <a:off x="180500" y="4023250"/>
            <a:ext cx="1370700" cy="1370700"/>
          </a:xfrm>
          <a:prstGeom prst="ellipse">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5"/>
          <p:cNvSpPr/>
          <p:nvPr/>
        </p:nvSpPr>
        <p:spPr>
          <a:xfrm>
            <a:off x="246046" y="3365546"/>
            <a:ext cx="456000" cy="456000"/>
          </a:xfrm>
          <a:prstGeom prst="ellipse">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5"/>
          <p:cNvSpPr/>
          <p:nvPr/>
        </p:nvSpPr>
        <p:spPr>
          <a:xfrm>
            <a:off x="7072325" y="4494725"/>
            <a:ext cx="993600" cy="993300"/>
          </a:xfrm>
          <a:prstGeom prst="ellipse">
            <a:avLst/>
          </a:prstGeom>
          <a:noFill/>
          <a:ln cap="flat" cmpd="sng" w="9525">
            <a:solidFill>
              <a:srgbClr val="00ACC3"/>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5"/>
          <p:cNvSpPr/>
          <p:nvPr/>
        </p:nvSpPr>
        <p:spPr>
          <a:xfrm>
            <a:off x="7370250" y="780100"/>
            <a:ext cx="932400" cy="932400"/>
          </a:xfrm>
          <a:prstGeom prst="ellipse">
            <a:avLst/>
          </a:prstGeom>
          <a:noFill/>
          <a:ln cap="flat" cmpd="sng" w="9525">
            <a:solidFill>
              <a:srgbClr val="BBCD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5"/>
          <p:cNvSpPr/>
          <p:nvPr/>
        </p:nvSpPr>
        <p:spPr>
          <a:xfrm>
            <a:off x="180500" y="3300000"/>
            <a:ext cx="586800" cy="586800"/>
          </a:xfrm>
          <a:prstGeom prst="ellipse">
            <a:avLst/>
          </a:prstGeom>
          <a:noFill/>
          <a:ln cap="flat" cmpd="sng" w="9525">
            <a:solidFill>
              <a:srgbClr val="65BB48"/>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5"/>
          <p:cNvSpPr/>
          <p:nvPr/>
        </p:nvSpPr>
        <p:spPr>
          <a:xfrm>
            <a:off x="7733375" y="467300"/>
            <a:ext cx="206100" cy="206100"/>
          </a:xfrm>
          <a:prstGeom prst="ellipse">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5"/>
          <p:cNvSpPr/>
          <p:nvPr/>
        </p:nvSpPr>
        <p:spPr>
          <a:xfrm>
            <a:off x="598175" y="-204700"/>
            <a:ext cx="1550100" cy="1550100"/>
          </a:xfrm>
          <a:prstGeom prst="ellipse">
            <a:avLst/>
          </a:prstGeom>
          <a:noFill/>
          <a:ln cap="flat" cmpd="sng" w="9525">
            <a:solidFill>
              <a:srgbClr val="E8004C"/>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5"/>
          <p:cNvSpPr txBox="1"/>
          <p:nvPr>
            <p:ph idx="12" type="sldNum"/>
          </p:nvPr>
        </p:nvSpPr>
        <p:spPr>
          <a:xfrm>
            <a:off x="4337100" y="4751625"/>
            <a:ext cx="469800" cy="391500"/>
          </a:xfrm>
          <a:prstGeom prst="rect">
            <a:avLst/>
          </a:prstGeom>
        </p:spPr>
        <p:txBody>
          <a:bodyPr anchorCtr="0" anchor="t" bIns="91425" lIns="91425" spcFirstLastPara="1" rIns="91425" wrap="square" tIns="91425">
            <a:noAutofit/>
          </a:bodyPr>
          <a:lstStyle>
            <a:lvl1pPr lvl="0" rtl="0" algn="ctr">
              <a:buNone/>
              <a:defRPr/>
            </a:lvl1pPr>
            <a:lvl2pPr lvl="1" rtl="0" algn="ctr">
              <a:buNone/>
              <a:defRPr/>
            </a:lvl2pPr>
            <a:lvl3pPr lvl="2" rtl="0" algn="ctr">
              <a:buNone/>
              <a:defRPr/>
            </a:lvl3pPr>
            <a:lvl4pPr lvl="3" rtl="0" algn="ctr">
              <a:buNone/>
              <a:defRPr/>
            </a:lvl4pPr>
            <a:lvl5pPr lvl="4" rtl="0" algn="ctr">
              <a:buNone/>
              <a:defRPr/>
            </a:lvl5pPr>
            <a:lvl6pPr lvl="5" rtl="0" algn="ctr">
              <a:buNone/>
              <a:defRPr/>
            </a:lvl6pPr>
            <a:lvl7pPr lvl="6" rtl="0" algn="ctr">
              <a:buNone/>
              <a:defRPr/>
            </a:lvl7pPr>
            <a:lvl8pPr lvl="7" rtl="0" algn="ctr">
              <a:buNone/>
              <a:defRPr/>
            </a:lvl8pPr>
            <a:lvl9pPr lvl="8" rtl="0" algn="ctr">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ote">
  <p:cSld name="TITLE_1_1">
    <p:spTree>
      <p:nvGrpSpPr>
        <p:cNvPr id="91" name="Shape 91"/>
        <p:cNvGrpSpPr/>
        <p:nvPr/>
      </p:nvGrpSpPr>
      <p:grpSpPr>
        <a:xfrm>
          <a:off x="0" y="0"/>
          <a:ext cx="0" cy="0"/>
          <a:chOff x="0" y="0"/>
          <a:chExt cx="0" cy="0"/>
        </a:xfrm>
      </p:grpSpPr>
      <p:sp>
        <p:nvSpPr>
          <p:cNvPr id="92" name="Google Shape;92;p16"/>
          <p:cNvSpPr/>
          <p:nvPr/>
        </p:nvSpPr>
        <p:spPr>
          <a:xfrm>
            <a:off x="1197475" y="-802775"/>
            <a:ext cx="6749100" cy="6749100"/>
          </a:xfrm>
          <a:prstGeom prst="ellipse">
            <a:avLst/>
          </a:prstGeom>
          <a:noFill/>
          <a:ln cap="flat" cmpd="sng" w="9525">
            <a:solidFill>
              <a:srgbClr val="A1BECC"/>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6"/>
          <p:cNvSpPr/>
          <p:nvPr/>
        </p:nvSpPr>
        <p:spPr>
          <a:xfrm>
            <a:off x="8334450" y="4139625"/>
            <a:ext cx="424800" cy="424800"/>
          </a:xfrm>
          <a:prstGeom prst="ellipse">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6"/>
          <p:cNvSpPr/>
          <p:nvPr/>
        </p:nvSpPr>
        <p:spPr>
          <a:xfrm>
            <a:off x="4308288" y="-1078650"/>
            <a:ext cx="2347200" cy="2347200"/>
          </a:xfrm>
          <a:prstGeom prst="donut">
            <a:avLst>
              <a:gd fmla="val 17100" name="adj"/>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6"/>
          <p:cNvSpPr/>
          <p:nvPr/>
        </p:nvSpPr>
        <p:spPr>
          <a:xfrm>
            <a:off x="4047750" y="805125"/>
            <a:ext cx="1048500" cy="1048500"/>
          </a:xfrm>
          <a:prstGeom prst="ellipse">
            <a:avLst/>
          </a:prstGeom>
          <a:solidFill>
            <a:srgbClr val="00ACC3">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6"/>
          <p:cNvSpPr txBox="1"/>
          <p:nvPr>
            <p:ph idx="1" type="body"/>
          </p:nvPr>
        </p:nvSpPr>
        <p:spPr>
          <a:xfrm>
            <a:off x="1880850" y="1920300"/>
            <a:ext cx="5382300" cy="2079600"/>
          </a:xfrm>
          <a:prstGeom prst="rect">
            <a:avLst/>
          </a:prstGeom>
        </p:spPr>
        <p:txBody>
          <a:bodyPr anchorCtr="0" anchor="t" bIns="91425" lIns="91425" spcFirstLastPara="1" rIns="91425" wrap="square" tIns="91425"/>
          <a:lstStyle>
            <a:lvl1pPr indent="-381000" lvl="0" marL="457200" rtl="0" algn="ctr">
              <a:spcBef>
                <a:spcPts val="600"/>
              </a:spcBef>
              <a:spcAft>
                <a:spcPts val="0"/>
              </a:spcAft>
              <a:buSzPts val="2400"/>
              <a:buChar char="◎"/>
              <a:defRPr/>
            </a:lvl1pPr>
            <a:lvl2pPr indent="-381000" lvl="1" marL="914400" rtl="0" algn="ctr">
              <a:spcBef>
                <a:spcPts val="0"/>
              </a:spcBef>
              <a:spcAft>
                <a:spcPts val="0"/>
              </a:spcAft>
              <a:buSzPts val="2400"/>
              <a:buChar char="◉"/>
              <a:defRPr/>
            </a:lvl2pPr>
            <a:lvl3pPr indent="-381000" lvl="2" marL="1371600" rtl="0" algn="ctr">
              <a:spcBef>
                <a:spcPts val="0"/>
              </a:spcBef>
              <a:spcAft>
                <a:spcPts val="0"/>
              </a:spcAft>
              <a:buSzPts val="2400"/>
              <a:buChar char="￮"/>
              <a:defRPr/>
            </a:lvl3pPr>
            <a:lvl4pPr indent="-381000" lvl="3" marL="1828800" rtl="0" algn="ctr">
              <a:spcBef>
                <a:spcPts val="0"/>
              </a:spcBef>
              <a:spcAft>
                <a:spcPts val="0"/>
              </a:spcAft>
              <a:buSzPts val="2400"/>
              <a:buChar char="●"/>
              <a:defRPr/>
            </a:lvl4pPr>
            <a:lvl5pPr indent="-381000" lvl="4" marL="2286000" rtl="0" algn="ctr">
              <a:spcBef>
                <a:spcPts val="0"/>
              </a:spcBef>
              <a:spcAft>
                <a:spcPts val="0"/>
              </a:spcAft>
              <a:buSzPts val="2400"/>
              <a:buChar char="○"/>
              <a:defRPr/>
            </a:lvl5pPr>
            <a:lvl6pPr indent="-381000" lvl="5" marL="2743200" rtl="0" algn="ctr">
              <a:spcBef>
                <a:spcPts val="0"/>
              </a:spcBef>
              <a:spcAft>
                <a:spcPts val="0"/>
              </a:spcAft>
              <a:buSzPts val="2400"/>
              <a:buChar char="■"/>
              <a:defRPr/>
            </a:lvl6pPr>
            <a:lvl7pPr indent="-381000" lvl="6" marL="3200400" rtl="0" algn="ctr">
              <a:spcBef>
                <a:spcPts val="0"/>
              </a:spcBef>
              <a:spcAft>
                <a:spcPts val="0"/>
              </a:spcAft>
              <a:buSzPts val="2400"/>
              <a:buChar char="●"/>
              <a:defRPr/>
            </a:lvl7pPr>
            <a:lvl8pPr indent="-381000" lvl="7" marL="3657600" rtl="0" algn="ctr">
              <a:spcBef>
                <a:spcPts val="0"/>
              </a:spcBef>
              <a:spcAft>
                <a:spcPts val="0"/>
              </a:spcAft>
              <a:buSzPts val="2400"/>
              <a:buChar char="○"/>
              <a:defRPr/>
            </a:lvl8pPr>
            <a:lvl9pPr indent="-381000" lvl="8" marL="4114800" rtl="0" algn="ctr">
              <a:spcBef>
                <a:spcPts val="0"/>
              </a:spcBef>
              <a:spcAft>
                <a:spcPts val="0"/>
              </a:spcAft>
              <a:buSzPts val="2400"/>
              <a:buChar char="■"/>
              <a:defRPr/>
            </a:lvl9pPr>
          </a:lstStyle>
          <a:p/>
        </p:txBody>
      </p:sp>
      <p:sp>
        <p:nvSpPr>
          <p:cNvPr id="97" name="Google Shape;97;p16"/>
          <p:cNvSpPr txBox="1"/>
          <p:nvPr/>
        </p:nvSpPr>
        <p:spPr>
          <a:xfrm>
            <a:off x="3593400" y="781369"/>
            <a:ext cx="1957200" cy="653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9600">
                <a:solidFill>
                  <a:srgbClr val="FFFFFF"/>
                </a:solidFill>
                <a:latin typeface="Nixie One"/>
                <a:ea typeface="Nixie One"/>
                <a:cs typeface="Nixie One"/>
                <a:sym typeface="Nixie One"/>
              </a:rPr>
              <a:t>“</a:t>
            </a:r>
            <a:endParaRPr sz="9600">
              <a:solidFill>
                <a:srgbClr val="FFFFFF"/>
              </a:solidFill>
              <a:latin typeface="Nixie One"/>
              <a:ea typeface="Nixie One"/>
              <a:cs typeface="Nixie One"/>
              <a:sym typeface="Nixie One"/>
            </a:endParaRPr>
          </a:p>
        </p:txBody>
      </p:sp>
      <p:sp>
        <p:nvSpPr>
          <p:cNvPr id="98" name="Google Shape;98;p16"/>
          <p:cNvSpPr/>
          <p:nvPr/>
        </p:nvSpPr>
        <p:spPr>
          <a:xfrm>
            <a:off x="229225" y="2988350"/>
            <a:ext cx="802800" cy="803100"/>
          </a:xfrm>
          <a:prstGeom prst="ellipse">
            <a:avLst/>
          </a:prstGeom>
          <a:solidFill>
            <a:srgbClr val="ED4A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6"/>
          <p:cNvSpPr/>
          <p:nvPr/>
        </p:nvSpPr>
        <p:spPr>
          <a:xfrm>
            <a:off x="-442225" y="3999900"/>
            <a:ext cx="1695900" cy="1695900"/>
          </a:xfrm>
          <a:prstGeom prst="donut">
            <a:avLst>
              <a:gd fmla="val 10084" name="adj"/>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6"/>
          <p:cNvSpPr/>
          <p:nvPr/>
        </p:nvSpPr>
        <p:spPr>
          <a:xfrm>
            <a:off x="1334025" y="-231725"/>
            <a:ext cx="1666800" cy="1666800"/>
          </a:xfrm>
          <a:prstGeom prst="ellipse">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6"/>
          <p:cNvSpPr/>
          <p:nvPr/>
        </p:nvSpPr>
        <p:spPr>
          <a:xfrm>
            <a:off x="550525" y="710300"/>
            <a:ext cx="481500" cy="481800"/>
          </a:xfrm>
          <a:prstGeom prst="donut">
            <a:avLst>
              <a:gd fmla="val 37274" name="adj"/>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6"/>
          <p:cNvSpPr/>
          <p:nvPr/>
        </p:nvSpPr>
        <p:spPr>
          <a:xfrm>
            <a:off x="1032025" y="3791450"/>
            <a:ext cx="304800" cy="304800"/>
          </a:xfrm>
          <a:prstGeom prst="ellipse">
            <a:avLst/>
          </a:prstGeom>
          <a:solidFill>
            <a:srgbClr val="E8004C">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6"/>
          <p:cNvSpPr/>
          <p:nvPr/>
        </p:nvSpPr>
        <p:spPr>
          <a:xfrm>
            <a:off x="1217050" y="1311325"/>
            <a:ext cx="304800" cy="304800"/>
          </a:xfrm>
          <a:prstGeom prst="ellipse">
            <a:avLst/>
          </a:prstGeom>
          <a:solidFill>
            <a:srgbClr val="00ACC3">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6"/>
          <p:cNvSpPr/>
          <p:nvPr/>
        </p:nvSpPr>
        <p:spPr>
          <a:xfrm>
            <a:off x="7744475" y="1473300"/>
            <a:ext cx="1048500" cy="1048500"/>
          </a:xfrm>
          <a:prstGeom prst="ellipse">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6"/>
          <p:cNvSpPr/>
          <p:nvPr/>
        </p:nvSpPr>
        <p:spPr>
          <a:xfrm>
            <a:off x="8050675" y="2042175"/>
            <a:ext cx="1520100" cy="1520100"/>
          </a:xfrm>
          <a:prstGeom prst="donut">
            <a:avLst>
              <a:gd fmla="val 5022" name="adj"/>
            </a:avLst>
          </a:prstGeom>
          <a:solidFill>
            <a:srgbClr val="ED4A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6"/>
          <p:cNvSpPr/>
          <p:nvPr/>
        </p:nvSpPr>
        <p:spPr>
          <a:xfrm>
            <a:off x="7969775" y="3713850"/>
            <a:ext cx="597900" cy="598200"/>
          </a:xfrm>
          <a:prstGeom prst="donut">
            <a:avLst>
              <a:gd fmla="val 43984" name="adj"/>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6"/>
          <p:cNvSpPr/>
          <p:nvPr/>
        </p:nvSpPr>
        <p:spPr>
          <a:xfrm>
            <a:off x="8608775" y="1192100"/>
            <a:ext cx="184200" cy="184200"/>
          </a:xfrm>
          <a:prstGeom prst="ellipse">
            <a:avLst/>
          </a:prstGeom>
          <a:solidFill>
            <a:srgbClr val="E8004C">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6"/>
          <p:cNvSpPr txBox="1"/>
          <p:nvPr>
            <p:ph idx="12" type="sldNum"/>
          </p:nvPr>
        </p:nvSpPr>
        <p:spPr>
          <a:xfrm>
            <a:off x="4337100" y="4751625"/>
            <a:ext cx="469800" cy="391500"/>
          </a:xfrm>
          <a:prstGeom prst="rect">
            <a:avLst/>
          </a:prstGeom>
        </p:spPr>
        <p:txBody>
          <a:bodyPr anchorCtr="0" anchor="t" bIns="91425" lIns="91425" spcFirstLastPara="1" rIns="91425" wrap="square" tIns="91425">
            <a:noAutofit/>
          </a:bodyPr>
          <a:lstStyle>
            <a:lvl1pPr lvl="0" rtl="0" algn="ctr">
              <a:buNone/>
              <a:defRPr/>
            </a:lvl1pPr>
            <a:lvl2pPr lvl="1" rtl="0" algn="ctr">
              <a:buNone/>
              <a:defRPr/>
            </a:lvl2pPr>
            <a:lvl3pPr lvl="2" rtl="0" algn="ctr">
              <a:buNone/>
              <a:defRPr/>
            </a:lvl3pPr>
            <a:lvl4pPr lvl="3" rtl="0" algn="ctr">
              <a:buNone/>
              <a:defRPr/>
            </a:lvl4pPr>
            <a:lvl5pPr lvl="4" rtl="0" algn="ctr">
              <a:buNone/>
              <a:defRPr/>
            </a:lvl5pPr>
            <a:lvl6pPr lvl="5" rtl="0" algn="ctr">
              <a:buNone/>
              <a:defRPr/>
            </a:lvl6pPr>
            <a:lvl7pPr lvl="6" rtl="0" algn="ctr">
              <a:buNone/>
              <a:defRPr/>
            </a:lvl7pPr>
            <a:lvl8pPr lvl="7" rtl="0" algn="ctr">
              <a:buNone/>
              <a:defRPr/>
            </a:lvl8pPr>
            <a:lvl9pPr lvl="8" rtl="0" algn="ctr">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1 column" type="tx">
  <p:cSld name="TITLE_AND_BODY">
    <p:spTree>
      <p:nvGrpSpPr>
        <p:cNvPr id="109" name="Shape 109"/>
        <p:cNvGrpSpPr/>
        <p:nvPr/>
      </p:nvGrpSpPr>
      <p:grpSpPr>
        <a:xfrm>
          <a:off x="0" y="0"/>
          <a:ext cx="0" cy="0"/>
          <a:chOff x="0" y="0"/>
          <a:chExt cx="0" cy="0"/>
        </a:xfrm>
      </p:grpSpPr>
      <p:sp>
        <p:nvSpPr>
          <p:cNvPr id="110" name="Google Shape;110;p17"/>
          <p:cNvSpPr/>
          <p:nvPr/>
        </p:nvSpPr>
        <p:spPr>
          <a:xfrm>
            <a:off x="1144200" y="2698575"/>
            <a:ext cx="893700" cy="893700"/>
          </a:xfrm>
          <a:prstGeom prst="ellipse">
            <a:avLst/>
          </a:prstGeom>
          <a:noFill/>
          <a:ln cap="flat" cmpd="sng" w="9525">
            <a:solidFill>
              <a:srgbClr val="BBCD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7"/>
          <p:cNvSpPr txBox="1"/>
          <p:nvPr>
            <p:ph type="title"/>
          </p:nvPr>
        </p:nvSpPr>
        <p:spPr>
          <a:xfrm>
            <a:off x="2935875" y="909050"/>
            <a:ext cx="5275500" cy="641100"/>
          </a:xfrm>
          <a:prstGeom prst="rect">
            <a:avLst/>
          </a:prstGeom>
        </p:spPr>
        <p:txBody>
          <a:bodyPr anchorCtr="0" anchor="b" bIns="91425" lIns="91425" spcFirstLastPara="1" rIns="91425" wrap="square" tIns="91425"/>
          <a:lstStyle>
            <a:lvl1pPr lvl="0" rtl="0">
              <a:spcBef>
                <a:spcPts val="0"/>
              </a:spcBef>
              <a:spcAft>
                <a:spcPts val="0"/>
              </a:spcAft>
              <a:buSzPts val="1800"/>
              <a:buNone/>
              <a:defRPr/>
            </a:lvl1pPr>
            <a:lvl2pPr lvl="1" rtl="0">
              <a:spcBef>
                <a:spcPts val="0"/>
              </a:spcBef>
              <a:spcAft>
                <a:spcPts val="0"/>
              </a:spcAft>
              <a:buSzPts val="1800"/>
              <a:buNone/>
              <a:defRPr/>
            </a:lvl2pPr>
            <a:lvl3pPr lvl="2" rtl="0">
              <a:spcBef>
                <a:spcPts val="0"/>
              </a:spcBef>
              <a:spcAft>
                <a:spcPts val="0"/>
              </a:spcAft>
              <a:buSzPts val="1800"/>
              <a:buNone/>
              <a:defRPr/>
            </a:lvl3pPr>
            <a:lvl4pPr lvl="3" rtl="0">
              <a:spcBef>
                <a:spcPts val="0"/>
              </a:spcBef>
              <a:spcAft>
                <a:spcPts val="0"/>
              </a:spcAft>
              <a:buSzPts val="1800"/>
              <a:buNone/>
              <a:defRPr/>
            </a:lvl4pPr>
            <a:lvl5pPr lvl="4" rtl="0">
              <a:spcBef>
                <a:spcPts val="0"/>
              </a:spcBef>
              <a:spcAft>
                <a:spcPts val="0"/>
              </a:spcAft>
              <a:buSzPts val="1800"/>
              <a:buNone/>
              <a:defRPr/>
            </a:lvl5pPr>
            <a:lvl6pPr lvl="5" rtl="0">
              <a:spcBef>
                <a:spcPts val="0"/>
              </a:spcBef>
              <a:spcAft>
                <a:spcPts val="0"/>
              </a:spcAft>
              <a:buSzPts val="1800"/>
              <a:buNone/>
              <a:defRPr/>
            </a:lvl6pPr>
            <a:lvl7pPr lvl="6" rtl="0">
              <a:spcBef>
                <a:spcPts val="0"/>
              </a:spcBef>
              <a:spcAft>
                <a:spcPts val="0"/>
              </a:spcAft>
              <a:buSzPts val="1800"/>
              <a:buNone/>
              <a:defRPr/>
            </a:lvl7pPr>
            <a:lvl8pPr lvl="7" rtl="0">
              <a:spcBef>
                <a:spcPts val="0"/>
              </a:spcBef>
              <a:spcAft>
                <a:spcPts val="0"/>
              </a:spcAft>
              <a:buSzPts val="1800"/>
              <a:buNone/>
              <a:defRPr/>
            </a:lvl8pPr>
            <a:lvl9pPr lvl="8" rtl="0">
              <a:spcBef>
                <a:spcPts val="0"/>
              </a:spcBef>
              <a:spcAft>
                <a:spcPts val="0"/>
              </a:spcAft>
              <a:buSzPts val="1800"/>
              <a:buNone/>
              <a:defRPr/>
            </a:lvl9pPr>
          </a:lstStyle>
          <a:p/>
        </p:txBody>
      </p:sp>
      <p:sp>
        <p:nvSpPr>
          <p:cNvPr id="112" name="Google Shape;112;p17"/>
          <p:cNvSpPr txBox="1"/>
          <p:nvPr>
            <p:ph idx="1" type="body"/>
          </p:nvPr>
        </p:nvSpPr>
        <p:spPr>
          <a:xfrm>
            <a:off x="2935875" y="1525758"/>
            <a:ext cx="5275500" cy="2786100"/>
          </a:xfrm>
          <a:prstGeom prst="rect">
            <a:avLst/>
          </a:prstGeom>
        </p:spPr>
        <p:txBody>
          <a:bodyPr anchorCtr="0" anchor="t" bIns="91425" lIns="91425" spcFirstLastPara="1" rIns="91425" wrap="square" tIns="91425"/>
          <a:lstStyle>
            <a:lvl1pPr indent="-381000" lvl="0" marL="457200" rtl="0">
              <a:spcBef>
                <a:spcPts val="600"/>
              </a:spcBef>
              <a:spcAft>
                <a:spcPts val="0"/>
              </a:spcAft>
              <a:buSzPts val="2400"/>
              <a:buChar char="◎"/>
              <a:defRPr sz="2400"/>
            </a:lvl1pPr>
            <a:lvl2pPr indent="-381000" lvl="1" marL="914400" rtl="0">
              <a:spcBef>
                <a:spcPts val="0"/>
              </a:spcBef>
              <a:spcAft>
                <a:spcPts val="0"/>
              </a:spcAft>
              <a:buSzPts val="2400"/>
              <a:buChar char="◉"/>
              <a:defRPr/>
            </a:lvl2pPr>
            <a:lvl3pPr indent="-381000" lvl="2" marL="1371600" rtl="0">
              <a:spcBef>
                <a:spcPts val="0"/>
              </a:spcBef>
              <a:spcAft>
                <a:spcPts val="0"/>
              </a:spcAft>
              <a:buSzPts val="2400"/>
              <a:buChar char="￮"/>
              <a:defRPr/>
            </a:lvl3pPr>
            <a:lvl4pPr indent="-381000" lvl="3" marL="1828800" rtl="0">
              <a:spcBef>
                <a:spcPts val="0"/>
              </a:spcBef>
              <a:spcAft>
                <a:spcPts val="0"/>
              </a:spcAft>
              <a:buSzPts val="2400"/>
              <a:buChar char="●"/>
              <a:defRPr sz="2400"/>
            </a:lvl4pPr>
            <a:lvl5pPr indent="-381000" lvl="4" marL="2286000" rtl="0">
              <a:spcBef>
                <a:spcPts val="0"/>
              </a:spcBef>
              <a:spcAft>
                <a:spcPts val="0"/>
              </a:spcAft>
              <a:buSzPts val="2400"/>
              <a:buChar char="○"/>
              <a:defRPr sz="2400"/>
            </a:lvl5pPr>
            <a:lvl6pPr indent="-381000" lvl="5" marL="2743200" rtl="0">
              <a:spcBef>
                <a:spcPts val="0"/>
              </a:spcBef>
              <a:spcAft>
                <a:spcPts val="0"/>
              </a:spcAft>
              <a:buSzPts val="2400"/>
              <a:buChar char="■"/>
              <a:defRPr sz="2400"/>
            </a:lvl6pPr>
            <a:lvl7pPr indent="-381000" lvl="6" marL="3200400" rtl="0">
              <a:spcBef>
                <a:spcPts val="0"/>
              </a:spcBef>
              <a:spcAft>
                <a:spcPts val="0"/>
              </a:spcAft>
              <a:buSzPts val="2400"/>
              <a:buChar char="●"/>
              <a:defRPr sz="2400"/>
            </a:lvl7pPr>
            <a:lvl8pPr indent="-381000" lvl="7" marL="3657600" rtl="0">
              <a:spcBef>
                <a:spcPts val="0"/>
              </a:spcBef>
              <a:spcAft>
                <a:spcPts val="0"/>
              </a:spcAft>
              <a:buSzPts val="2400"/>
              <a:buChar char="○"/>
              <a:defRPr sz="2400"/>
            </a:lvl8pPr>
            <a:lvl9pPr indent="-381000" lvl="8" marL="4114800" rtl="0">
              <a:spcBef>
                <a:spcPts val="0"/>
              </a:spcBef>
              <a:spcAft>
                <a:spcPts val="0"/>
              </a:spcAft>
              <a:buSzPts val="2400"/>
              <a:buChar char="■"/>
              <a:defRPr sz="2400"/>
            </a:lvl9pPr>
          </a:lstStyle>
          <a:p/>
        </p:txBody>
      </p:sp>
      <p:sp>
        <p:nvSpPr>
          <p:cNvPr id="113" name="Google Shape;113;p17"/>
          <p:cNvSpPr/>
          <p:nvPr/>
        </p:nvSpPr>
        <p:spPr>
          <a:xfrm>
            <a:off x="259925" y="-206300"/>
            <a:ext cx="2347200" cy="2347200"/>
          </a:xfrm>
          <a:prstGeom prst="donut">
            <a:avLst>
              <a:gd fmla="val 29778" name="adj"/>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7"/>
          <p:cNvSpPr/>
          <p:nvPr/>
        </p:nvSpPr>
        <p:spPr>
          <a:xfrm>
            <a:off x="-152925" y="1360050"/>
            <a:ext cx="978600" cy="978600"/>
          </a:xfrm>
          <a:prstGeom prst="ellipse">
            <a:avLst/>
          </a:prstGeom>
          <a:solidFill>
            <a:srgbClr val="ED4A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7"/>
          <p:cNvSpPr/>
          <p:nvPr/>
        </p:nvSpPr>
        <p:spPr>
          <a:xfrm>
            <a:off x="2339600" y="243625"/>
            <a:ext cx="657600" cy="657600"/>
          </a:xfrm>
          <a:prstGeom prst="ellipse">
            <a:avLst/>
          </a:prstGeom>
          <a:solidFill>
            <a:srgbClr val="00ACC3">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7"/>
          <p:cNvSpPr/>
          <p:nvPr/>
        </p:nvSpPr>
        <p:spPr>
          <a:xfrm>
            <a:off x="788725" y="2338650"/>
            <a:ext cx="811200" cy="811200"/>
          </a:xfrm>
          <a:prstGeom prst="donut">
            <a:avLst>
              <a:gd fmla="val 22275" name="adj"/>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7"/>
          <p:cNvSpPr/>
          <p:nvPr/>
        </p:nvSpPr>
        <p:spPr>
          <a:xfrm>
            <a:off x="153675" y="4149950"/>
            <a:ext cx="1207800" cy="1207800"/>
          </a:xfrm>
          <a:prstGeom prst="ellipse">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7"/>
          <p:cNvSpPr/>
          <p:nvPr/>
        </p:nvSpPr>
        <p:spPr>
          <a:xfrm>
            <a:off x="1315800" y="3860975"/>
            <a:ext cx="550500" cy="550500"/>
          </a:xfrm>
          <a:prstGeom prst="donut">
            <a:avLst>
              <a:gd fmla="val 42915" name="adj"/>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7"/>
          <p:cNvSpPr/>
          <p:nvPr/>
        </p:nvSpPr>
        <p:spPr>
          <a:xfrm>
            <a:off x="438575" y="2993025"/>
            <a:ext cx="304800" cy="304800"/>
          </a:xfrm>
          <a:prstGeom prst="ellipse">
            <a:avLst/>
          </a:prstGeom>
          <a:solidFill>
            <a:srgbClr val="E8004C">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7"/>
          <p:cNvSpPr/>
          <p:nvPr/>
        </p:nvSpPr>
        <p:spPr>
          <a:xfrm>
            <a:off x="7744850" y="420475"/>
            <a:ext cx="550500" cy="550500"/>
          </a:xfrm>
          <a:prstGeom prst="ellipse">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7"/>
          <p:cNvSpPr/>
          <p:nvPr/>
        </p:nvSpPr>
        <p:spPr>
          <a:xfrm>
            <a:off x="8839500" y="1019775"/>
            <a:ext cx="397500" cy="397500"/>
          </a:xfrm>
          <a:prstGeom prst="ellipse">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7"/>
          <p:cNvSpPr/>
          <p:nvPr/>
        </p:nvSpPr>
        <p:spPr>
          <a:xfrm>
            <a:off x="8295350" y="-321125"/>
            <a:ext cx="741600" cy="741600"/>
          </a:xfrm>
          <a:prstGeom prst="donut">
            <a:avLst>
              <a:gd fmla="val 31897" name="adj"/>
            </a:avLst>
          </a:prstGeom>
          <a:solidFill>
            <a:srgbClr val="00ACC3">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7"/>
          <p:cNvSpPr/>
          <p:nvPr/>
        </p:nvSpPr>
        <p:spPr>
          <a:xfrm>
            <a:off x="8651500" y="1616325"/>
            <a:ext cx="188100" cy="188100"/>
          </a:xfrm>
          <a:prstGeom prst="ellipse">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7"/>
          <p:cNvSpPr/>
          <p:nvPr/>
        </p:nvSpPr>
        <p:spPr>
          <a:xfrm>
            <a:off x="2179100" y="83125"/>
            <a:ext cx="978600" cy="978600"/>
          </a:xfrm>
          <a:prstGeom prst="ellipse">
            <a:avLst/>
          </a:prstGeom>
          <a:noFill/>
          <a:ln cap="flat" cmpd="sng" w="9525">
            <a:solidFill>
              <a:srgbClr val="00ACC3"/>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7"/>
          <p:cNvSpPr/>
          <p:nvPr/>
        </p:nvSpPr>
        <p:spPr>
          <a:xfrm>
            <a:off x="8062825" y="688875"/>
            <a:ext cx="449700" cy="449700"/>
          </a:xfrm>
          <a:prstGeom prst="ellipse">
            <a:avLst/>
          </a:prstGeom>
          <a:noFill/>
          <a:ln cap="flat" cmpd="sng" w="9525">
            <a:solidFill>
              <a:srgbClr val="ED4A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7"/>
          <p:cNvSpPr txBox="1"/>
          <p:nvPr>
            <p:ph idx="12" type="sldNum"/>
          </p:nvPr>
        </p:nvSpPr>
        <p:spPr>
          <a:xfrm>
            <a:off x="8635625" y="4751625"/>
            <a:ext cx="469800" cy="391500"/>
          </a:xfrm>
          <a:prstGeom prst="rect">
            <a:avLst/>
          </a:prstGeom>
        </p:spPr>
        <p:txBody>
          <a:bodyPr anchorCtr="0" anchor="t"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1 column + image">
  <p:cSld name="TITLE_AND_BODY_1">
    <p:spTree>
      <p:nvGrpSpPr>
        <p:cNvPr id="127" name="Shape 127"/>
        <p:cNvGrpSpPr/>
        <p:nvPr/>
      </p:nvGrpSpPr>
      <p:grpSpPr>
        <a:xfrm>
          <a:off x="0" y="0"/>
          <a:ext cx="0" cy="0"/>
          <a:chOff x="0" y="0"/>
          <a:chExt cx="0" cy="0"/>
        </a:xfrm>
      </p:grpSpPr>
      <p:sp>
        <p:nvSpPr>
          <p:cNvPr id="128" name="Google Shape;128;p18"/>
          <p:cNvSpPr txBox="1"/>
          <p:nvPr>
            <p:ph type="title"/>
          </p:nvPr>
        </p:nvSpPr>
        <p:spPr>
          <a:xfrm>
            <a:off x="4572000" y="909050"/>
            <a:ext cx="3639600" cy="641100"/>
          </a:xfrm>
          <a:prstGeom prst="rect">
            <a:avLst/>
          </a:prstGeom>
        </p:spPr>
        <p:txBody>
          <a:bodyPr anchorCtr="0" anchor="b" bIns="91425" lIns="91425" spcFirstLastPara="1" rIns="91425" wrap="square" tIns="91425"/>
          <a:lstStyle>
            <a:lvl1pPr lvl="0" rtl="0">
              <a:spcBef>
                <a:spcPts val="0"/>
              </a:spcBef>
              <a:spcAft>
                <a:spcPts val="0"/>
              </a:spcAft>
              <a:buSzPts val="1800"/>
              <a:buNone/>
              <a:defRPr/>
            </a:lvl1pPr>
            <a:lvl2pPr lvl="1" rtl="0">
              <a:spcBef>
                <a:spcPts val="0"/>
              </a:spcBef>
              <a:spcAft>
                <a:spcPts val="0"/>
              </a:spcAft>
              <a:buSzPts val="1800"/>
              <a:buNone/>
              <a:defRPr/>
            </a:lvl2pPr>
            <a:lvl3pPr lvl="2" rtl="0">
              <a:spcBef>
                <a:spcPts val="0"/>
              </a:spcBef>
              <a:spcAft>
                <a:spcPts val="0"/>
              </a:spcAft>
              <a:buSzPts val="1800"/>
              <a:buNone/>
              <a:defRPr/>
            </a:lvl3pPr>
            <a:lvl4pPr lvl="3" rtl="0">
              <a:spcBef>
                <a:spcPts val="0"/>
              </a:spcBef>
              <a:spcAft>
                <a:spcPts val="0"/>
              </a:spcAft>
              <a:buSzPts val="1800"/>
              <a:buNone/>
              <a:defRPr/>
            </a:lvl4pPr>
            <a:lvl5pPr lvl="4" rtl="0">
              <a:spcBef>
                <a:spcPts val="0"/>
              </a:spcBef>
              <a:spcAft>
                <a:spcPts val="0"/>
              </a:spcAft>
              <a:buSzPts val="1800"/>
              <a:buNone/>
              <a:defRPr/>
            </a:lvl5pPr>
            <a:lvl6pPr lvl="5" rtl="0">
              <a:spcBef>
                <a:spcPts val="0"/>
              </a:spcBef>
              <a:spcAft>
                <a:spcPts val="0"/>
              </a:spcAft>
              <a:buSzPts val="1800"/>
              <a:buNone/>
              <a:defRPr/>
            </a:lvl6pPr>
            <a:lvl7pPr lvl="6" rtl="0">
              <a:spcBef>
                <a:spcPts val="0"/>
              </a:spcBef>
              <a:spcAft>
                <a:spcPts val="0"/>
              </a:spcAft>
              <a:buSzPts val="1800"/>
              <a:buNone/>
              <a:defRPr/>
            </a:lvl7pPr>
            <a:lvl8pPr lvl="7" rtl="0">
              <a:spcBef>
                <a:spcPts val="0"/>
              </a:spcBef>
              <a:spcAft>
                <a:spcPts val="0"/>
              </a:spcAft>
              <a:buSzPts val="1800"/>
              <a:buNone/>
              <a:defRPr/>
            </a:lvl8pPr>
            <a:lvl9pPr lvl="8" rtl="0">
              <a:spcBef>
                <a:spcPts val="0"/>
              </a:spcBef>
              <a:spcAft>
                <a:spcPts val="0"/>
              </a:spcAft>
              <a:buSzPts val="1800"/>
              <a:buNone/>
              <a:defRPr/>
            </a:lvl9pPr>
          </a:lstStyle>
          <a:p/>
        </p:txBody>
      </p:sp>
      <p:sp>
        <p:nvSpPr>
          <p:cNvPr id="129" name="Google Shape;129;p18"/>
          <p:cNvSpPr txBox="1"/>
          <p:nvPr>
            <p:ph idx="1" type="body"/>
          </p:nvPr>
        </p:nvSpPr>
        <p:spPr>
          <a:xfrm>
            <a:off x="4572000" y="1525754"/>
            <a:ext cx="3639600" cy="2786100"/>
          </a:xfrm>
          <a:prstGeom prst="rect">
            <a:avLst/>
          </a:prstGeom>
        </p:spPr>
        <p:txBody>
          <a:bodyPr anchorCtr="0" anchor="t" bIns="91425" lIns="91425" spcFirstLastPara="1" rIns="91425" wrap="square" tIns="91425"/>
          <a:lstStyle>
            <a:lvl1pPr indent="-355600" lvl="0" marL="457200" rtl="0">
              <a:spcBef>
                <a:spcPts val="600"/>
              </a:spcBef>
              <a:spcAft>
                <a:spcPts val="0"/>
              </a:spcAft>
              <a:buSzPts val="2000"/>
              <a:buChar char="◎"/>
              <a:defRPr sz="2000"/>
            </a:lvl1pPr>
            <a:lvl2pPr indent="-355600" lvl="1" marL="914400" rtl="0">
              <a:spcBef>
                <a:spcPts val="0"/>
              </a:spcBef>
              <a:spcAft>
                <a:spcPts val="0"/>
              </a:spcAft>
              <a:buSzPts val="2000"/>
              <a:buChar char="◉"/>
              <a:defRPr sz="2000"/>
            </a:lvl2pPr>
            <a:lvl3pPr indent="-355600" lvl="2" marL="1371600" rtl="0">
              <a:spcBef>
                <a:spcPts val="0"/>
              </a:spcBef>
              <a:spcAft>
                <a:spcPts val="0"/>
              </a:spcAft>
              <a:buSzPts val="2000"/>
              <a:buChar char="￮"/>
              <a:defRPr sz="2000"/>
            </a:lvl3pPr>
            <a:lvl4pPr indent="-355600" lvl="3" marL="1828800" rtl="0">
              <a:spcBef>
                <a:spcPts val="0"/>
              </a:spcBef>
              <a:spcAft>
                <a:spcPts val="0"/>
              </a:spcAft>
              <a:buSzPts val="2000"/>
              <a:buChar char="●"/>
              <a:defRPr sz="2000"/>
            </a:lvl4pPr>
            <a:lvl5pPr indent="-355600" lvl="4" marL="2286000" rtl="0">
              <a:spcBef>
                <a:spcPts val="0"/>
              </a:spcBef>
              <a:spcAft>
                <a:spcPts val="0"/>
              </a:spcAft>
              <a:buSzPts val="2000"/>
              <a:buChar char="○"/>
              <a:defRPr sz="2000"/>
            </a:lvl5pPr>
            <a:lvl6pPr indent="-355600" lvl="5" marL="2743200" rtl="0">
              <a:spcBef>
                <a:spcPts val="0"/>
              </a:spcBef>
              <a:spcAft>
                <a:spcPts val="0"/>
              </a:spcAft>
              <a:buSzPts val="2000"/>
              <a:buChar char="■"/>
              <a:defRPr sz="2000"/>
            </a:lvl6pPr>
            <a:lvl7pPr indent="-355600" lvl="6" marL="3200400" rtl="0">
              <a:spcBef>
                <a:spcPts val="0"/>
              </a:spcBef>
              <a:spcAft>
                <a:spcPts val="0"/>
              </a:spcAft>
              <a:buSzPts val="2000"/>
              <a:buChar char="●"/>
              <a:defRPr sz="2000"/>
            </a:lvl7pPr>
            <a:lvl8pPr indent="-355600" lvl="7" marL="3657600" rtl="0">
              <a:spcBef>
                <a:spcPts val="0"/>
              </a:spcBef>
              <a:spcAft>
                <a:spcPts val="0"/>
              </a:spcAft>
              <a:buSzPts val="2000"/>
              <a:buChar char="○"/>
              <a:defRPr sz="2000"/>
            </a:lvl8pPr>
            <a:lvl9pPr indent="-355600" lvl="8" marL="4114800" rtl="0">
              <a:spcBef>
                <a:spcPts val="0"/>
              </a:spcBef>
              <a:spcAft>
                <a:spcPts val="0"/>
              </a:spcAft>
              <a:buSzPts val="2000"/>
              <a:buChar char="■"/>
              <a:defRPr sz="2000"/>
            </a:lvl9pPr>
          </a:lstStyle>
          <a:p/>
        </p:txBody>
      </p:sp>
      <p:sp>
        <p:nvSpPr>
          <p:cNvPr id="130" name="Google Shape;130;p18"/>
          <p:cNvSpPr/>
          <p:nvPr/>
        </p:nvSpPr>
        <p:spPr>
          <a:xfrm>
            <a:off x="580275" y="751950"/>
            <a:ext cx="3639600" cy="3639600"/>
          </a:xfrm>
          <a:prstGeom prst="ellipse">
            <a:avLst/>
          </a:prstGeom>
          <a:solidFill>
            <a:srgbClr val="ED4A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8"/>
          <p:cNvSpPr/>
          <p:nvPr/>
        </p:nvSpPr>
        <p:spPr>
          <a:xfrm>
            <a:off x="-295650" y="-356450"/>
            <a:ext cx="1057800" cy="1057800"/>
          </a:xfrm>
          <a:prstGeom prst="ellipse">
            <a:avLst/>
          </a:prstGeom>
          <a:solidFill>
            <a:srgbClr val="00ACC3">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8"/>
          <p:cNvSpPr/>
          <p:nvPr/>
        </p:nvSpPr>
        <p:spPr>
          <a:xfrm>
            <a:off x="2836600" y="179825"/>
            <a:ext cx="978600" cy="978600"/>
          </a:xfrm>
          <a:prstGeom prst="donut">
            <a:avLst>
              <a:gd fmla="val 39527" name="adj"/>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8"/>
          <p:cNvSpPr/>
          <p:nvPr/>
        </p:nvSpPr>
        <p:spPr>
          <a:xfrm>
            <a:off x="465975" y="3692750"/>
            <a:ext cx="1019400" cy="1019400"/>
          </a:xfrm>
          <a:prstGeom prst="ellipse">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8"/>
          <p:cNvSpPr/>
          <p:nvPr/>
        </p:nvSpPr>
        <p:spPr>
          <a:xfrm>
            <a:off x="1485375" y="4559750"/>
            <a:ext cx="361500" cy="361500"/>
          </a:xfrm>
          <a:prstGeom prst="donut">
            <a:avLst>
              <a:gd fmla="val 29951" name="adj"/>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8"/>
          <p:cNvSpPr/>
          <p:nvPr/>
        </p:nvSpPr>
        <p:spPr>
          <a:xfrm>
            <a:off x="2364800" y="346950"/>
            <a:ext cx="274200" cy="273900"/>
          </a:xfrm>
          <a:prstGeom prst="ellipse">
            <a:avLst/>
          </a:prstGeom>
          <a:solidFill>
            <a:srgbClr val="E8004C">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8"/>
          <p:cNvSpPr/>
          <p:nvPr/>
        </p:nvSpPr>
        <p:spPr>
          <a:xfrm>
            <a:off x="-472600" y="-533400"/>
            <a:ext cx="1411800" cy="1411800"/>
          </a:xfrm>
          <a:prstGeom prst="ellipse">
            <a:avLst/>
          </a:prstGeom>
          <a:noFill/>
          <a:ln cap="flat" cmpd="sng" w="9525">
            <a:solidFill>
              <a:srgbClr val="00ACC3"/>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8"/>
          <p:cNvSpPr/>
          <p:nvPr/>
        </p:nvSpPr>
        <p:spPr>
          <a:xfrm>
            <a:off x="2899000" y="242225"/>
            <a:ext cx="853800" cy="853800"/>
          </a:xfrm>
          <a:prstGeom prst="ellipse">
            <a:avLst/>
          </a:prstGeom>
          <a:noFill/>
          <a:ln cap="flat" cmpd="sng" w="9525">
            <a:solidFill>
              <a:srgbClr val="ED4A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8"/>
          <p:cNvSpPr/>
          <p:nvPr/>
        </p:nvSpPr>
        <p:spPr>
          <a:xfrm>
            <a:off x="1061150" y="142950"/>
            <a:ext cx="538500" cy="538200"/>
          </a:xfrm>
          <a:prstGeom prst="ellipse">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8"/>
          <p:cNvSpPr txBox="1"/>
          <p:nvPr>
            <p:ph idx="12" type="sldNum"/>
          </p:nvPr>
        </p:nvSpPr>
        <p:spPr>
          <a:xfrm>
            <a:off x="8635625" y="4751625"/>
            <a:ext cx="469800" cy="391500"/>
          </a:xfrm>
          <a:prstGeom prst="rect">
            <a:avLst/>
          </a:prstGeom>
        </p:spPr>
        <p:txBody>
          <a:bodyPr anchorCtr="0" anchor="t"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2 columns" type="twoColTx">
  <p:cSld name="TITLE_AND_TWO_COLUMNS">
    <p:spTree>
      <p:nvGrpSpPr>
        <p:cNvPr id="140" name="Shape 140"/>
        <p:cNvGrpSpPr/>
        <p:nvPr/>
      </p:nvGrpSpPr>
      <p:grpSpPr>
        <a:xfrm>
          <a:off x="0" y="0"/>
          <a:ext cx="0" cy="0"/>
          <a:chOff x="0" y="0"/>
          <a:chExt cx="0" cy="0"/>
        </a:xfrm>
      </p:grpSpPr>
      <p:sp>
        <p:nvSpPr>
          <p:cNvPr id="141" name="Google Shape;141;p19"/>
          <p:cNvSpPr txBox="1"/>
          <p:nvPr>
            <p:ph type="title"/>
          </p:nvPr>
        </p:nvSpPr>
        <p:spPr>
          <a:xfrm>
            <a:off x="2935875" y="909050"/>
            <a:ext cx="5275500" cy="641100"/>
          </a:xfrm>
          <a:prstGeom prst="rect">
            <a:avLst/>
          </a:prstGeom>
        </p:spPr>
        <p:txBody>
          <a:bodyPr anchorCtr="0" anchor="b" bIns="91425" lIns="91425" spcFirstLastPara="1" rIns="91425" wrap="square" tIns="91425"/>
          <a:lstStyle>
            <a:lvl1pPr lvl="0" rtl="0">
              <a:spcBef>
                <a:spcPts val="0"/>
              </a:spcBef>
              <a:spcAft>
                <a:spcPts val="0"/>
              </a:spcAft>
              <a:buSzPts val="1800"/>
              <a:buNone/>
              <a:defRPr/>
            </a:lvl1pPr>
            <a:lvl2pPr lvl="1" rtl="0">
              <a:spcBef>
                <a:spcPts val="0"/>
              </a:spcBef>
              <a:spcAft>
                <a:spcPts val="0"/>
              </a:spcAft>
              <a:buSzPts val="1800"/>
              <a:buNone/>
              <a:defRPr/>
            </a:lvl2pPr>
            <a:lvl3pPr lvl="2" rtl="0">
              <a:spcBef>
                <a:spcPts val="0"/>
              </a:spcBef>
              <a:spcAft>
                <a:spcPts val="0"/>
              </a:spcAft>
              <a:buSzPts val="1800"/>
              <a:buNone/>
              <a:defRPr/>
            </a:lvl3pPr>
            <a:lvl4pPr lvl="3" rtl="0">
              <a:spcBef>
                <a:spcPts val="0"/>
              </a:spcBef>
              <a:spcAft>
                <a:spcPts val="0"/>
              </a:spcAft>
              <a:buSzPts val="1800"/>
              <a:buNone/>
              <a:defRPr/>
            </a:lvl4pPr>
            <a:lvl5pPr lvl="4" rtl="0">
              <a:spcBef>
                <a:spcPts val="0"/>
              </a:spcBef>
              <a:spcAft>
                <a:spcPts val="0"/>
              </a:spcAft>
              <a:buSzPts val="1800"/>
              <a:buNone/>
              <a:defRPr/>
            </a:lvl5pPr>
            <a:lvl6pPr lvl="5" rtl="0">
              <a:spcBef>
                <a:spcPts val="0"/>
              </a:spcBef>
              <a:spcAft>
                <a:spcPts val="0"/>
              </a:spcAft>
              <a:buSzPts val="1800"/>
              <a:buNone/>
              <a:defRPr/>
            </a:lvl6pPr>
            <a:lvl7pPr lvl="6" rtl="0">
              <a:spcBef>
                <a:spcPts val="0"/>
              </a:spcBef>
              <a:spcAft>
                <a:spcPts val="0"/>
              </a:spcAft>
              <a:buSzPts val="1800"/>
              <a:buNone/>
              <a:defRPr/>
            </a:lvl7pPr>
            <a:lvl8pPr lvl="7" rtl="0">
              <a:spcBef>
                <a:spcPts val="0"/>
              </a:spcBef>
              <a:spcAft>
                <a:spcPts val="0"/>
              </a:spcAft>
              <a:buSzPts val="1800"/>
              <a:buNone/>
              <a:defRPr/>
            </a:lvl8pPr>
            <a:lvl9pPr lvl="8" rtl="0">
              <a:spcBef>
                <a:spcPts val="0"/>
              </a:spcBef>
              <a:spcAft>
                <a:spcPts val="0"/>
              </a:spcAft>
              <a:buSzPts val="1800"/>
              <a:buNone/>
              <a:defRPr/>
            </a:lvl9pPr>
          </a:lstStyle>
          <a:p/>
        </p:txBody>
      </p:sp>
      <p:sp>
        <p:nvSpPr>
          <p:cNvPr id="142" name="Google Shape;142;p19"/>
          <p:cNvSpPr txBox="1"/>
          <p:nvPr>
            <p:ph idx="1" type="body"/>
          </p:nvPr>
        </p:nvSpPr>
        <p:spPr>
          <a:xfrm>
            <a:off x="2935875" y="1550150"/>
            <a:ext cx="2560500" cy="3375900"/>
          </a:xfrm>
          <a:prstGeom prst="rect">
            <a:avLst/>
          </a:prstGeom>
        </p:spPr>
        <p:txBody>
          <a:bodyPr anchorCtr="0" anchor="t" bIns="91425" lIns="91425" spcFirstLastPara="1" rIns="91425" wrap="square" tIns="91425"/>
          <a:lstStyle>
            <a:lvl1pPr indent="-342900" lvl="0" marL="457200" rtl="0">
              <a:spcBef>
                <a:spcPts val="600"/>
              </a:spcBef>
              <a:spcAft>
                <a:spcPts val="0"/>
              </a:spcAft>
              <a:buSzPts val="1800"/>
              <a:buChar char="◎"/>
              <a:defRPr sz="1800"/>
            </a:lvl1pPr>
            <a:lvl2pPr indent="-342900" lvl="1" marL="914400" rtl="0">
              <a:spcBef>
                <a:spcPts val="0"/>
              </a:spcBef>
              <a:spcAft>
                <a:spcPts val="0"/>
              </a:spcAft>
              <a:buSzPts val="1800"/>
              <a:buChar char="◉"/>
              <a:defRPr sz="1800"/>
            </a:lvl2pPr>
            <a:lvl3pPr indent="-342900" lvl="2" marL="1371600" rtl="0">
              <a:spcBef>
                <a:spcPts val="0"/>
              </a:spcBef>
              <a:spcAft>
                <a:spcPts val="0"/>
              </a:spcAft>
              <a:buSzPts val="1800"/>
              <a:buChar char="￮"/>
              <a:defRPr sz="1800"/>
            </a:lvl3pPr>
            <a:lvl4pPr indent="-342900" lvl="3" marL="1828800" rtl="0">
              <a:spcBef>
                <a:spcPts val="0"/>
              </a:spcBef>
              <a:spcAft>
                <a:spcPts val="0"/>
              </a:spcAft>
              <a:buSzPts val="1800"/>
              <a:buChar char="●"/>
              <a:defRPr sz="1800"/>
            </a:lvl4pPr>
            <a:lvl5pPr indent="-342900" lvl="4" marL="2286000" rtl="0">
              <a:spcBef>
                <a:spcPts val="0"/>
              </a:spcBef>
              <a:spcAft>
                <a:spcPts val="0"/>
              </a:spcAft>
              <a:buSzPts val="1800"/>
              <a:buChar char="○"/>
              <a:defRPr sz="1800"/>
            </a:lvl5pPr>
            <a:lvl6pPr indent="-342900" lvl="5" marL="2743200" rtl="0">
              <a:spcBef>
                <a:spcPts val="0"/>
              </a:spcBef>
              <a:spcAft>
                <a:spcPts val="0"/>
              </a:spcAft>
              <a:buSzPts val="18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
        <p:nvSpPr>
          <p:cNvPr id="143" name="Google Shape;143;p19"/>
          <p:cNvSpPr txBox="1"/>
          <p:nvPr>
            <p:ph idx="2" type="body"/>
          </p:nvPr>
        </p:nvSpPr>
        <p:spPr>
          <a:xfrm>
            <a:off x="5650849" y="1550150"/>
            <a:ext cx="2560500" cy="3375900"/>
          </a:xfrm>
          <a:prstGeom prst="rect">
            <a:avLst/>
          </a:prstGeom>
        </p:spPr>
        <p:txBody>
          <a:bodyPr anchorCtr="0" anchor="t" bIns="91425" lIns="91425" spcFirstLastPara="1" rIns="91425" wrap="square" tIns="91425"/>
          <a:lstStyle>
            <a:lvl1pPr indent="-342900" lvl="0" marL="457200" rtl="0">
              <a:spcBef>
                <a:spcPts val="600"/>
              </a:spcBef>
              <a:spcAft>
                <a:spcPts val="0"/>
              </a:spcAft>
              <a:buSzPts val="1800"/>
              <a:buChar char="◎"/>
              <a:defRPr sz="1800"/>
            </a:lvl1pPr>
            <a:lvl2pPr indent="-342900" lvl="1" marL="914400" rtl="0">
              <a:spcBef>
                <a:spcPts val="0"/>
              </a:spcBef>
              <a:spcAft>
                <a:spcPts val="0"/>
              </a:spcAft>
              <a:buSzPts val="1800"/>
              <a:buChar char="◉"/>
              <a:defRPr sz="1800"/>
            </a:lvl2pPr>
            <a:lvl3pPr indent="-342900" lvl="2" marL="1371600" rtl="0">
              <a:spcBef>
                <a:spcPts val="0"/>
              </a:spcBef>
              <a:spcAft>
                <a:spcPts val="0"/>
              </a:spcAft>
              <a:buSzPts val="1800"/>
              <a:buChar char="￮"/>
              <a:defRPr sz="1800"/>
            </a:lvl3pPr>
            <a:lvl4pPr indent="-342900" lvl="3" marL="1828800" rtl="0">
              <a:spcBef>
                <a:spcPts val="0"/>
              </a:spcBef>
              <a:spcAft>
                <a:spcPts val="0"/>
              </a:spcAft>
              <a:buSzPts val="1800"/>
              <a:buChar char="●"/>
              <a:defRPr sz="1800"/>
            </a:lvl4pPr>
            <a:lvl5pPr indent="-342900" lvl="4" marL="2286000" rtl="0">
              <a:spcBef>
                <a:spcPts val="0"/>
              </a:spcBef>
              <a:spcAft>
                <a:spcPts val="0"/>
              </a:spcAft>
              <a:buSzPts val="1800"/>
              <a:buChar char="○"/>
              <a:defRPr sz="1800"/>
            </a:lvl5pPr>
            <a:lvl6pPr indent="-342900" lvl="5" marL="2743200" rtl="0">
              <a:spcBef>
                <a:spcPts val="0"/>
              </a:spcBef>
              <a:spcAft>
                <a:spcPts val="0"/>
              </a:spcAft>
              <a:buSzPts val="18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
        <p:nvSpPr>
          <p:cNvPr id="144" name="Google Shape;144;p19"/>
          <p:cNvSpPr/>
          <p:nvPr/>
        </p:nvSpPr>
        <p:spPr>
          <a:xfrm>
            <a:off x="-358950" y="2194400"/>
            <a:ext cx="2347200" cy="2347200"/>
          </a:xfrm>
          <a:prstGeom prst="donut">
            <a:avLst>
              <a:gd fmla="val 36789" name="adj"/>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9"/>
          <p:cNvSpPr/>
          <p:nvPr/>
        </p:nvSpPr>
        <p:spPr>
          <a:xfrm>
            <a:off x="198450" y="-321125"/>
            <a:ext cx="978600" cy="978600"/>
          </a:xfrm>
          <a:prstGeom prst="ellipse">
            <a:avLst/>
          </a:prstGeom>
          <a:noFill/>
          <a:ln cap="flat" cmpd="sng" w="9525">
            <a:solidFill>
              <a:srgbClr val="E8004C"/>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9"/>
          <p:cNvSpPr/>
          <p:nvPr/>
        </p:nvSpPr>
        <p:spPr>
          <a:xfrm>
            <a:off x="198450" y="420475"/>
            <a:ext cx="657600" cy="657600"/>
          </a:xfrm>
          <a:prstGeom prst="ellipse">
            <a:avLst/>
          </a:prstGeom>
          <a:solidFill>
            <a:srgbClr val="ED4A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9"/>
          <p:cNvSpPr/>
          <p:nvPr/>
        </p:nvSpPr>
        <p:spPr>
          <a:xfrm>
            <a:off x="1177051" y="657475"/>
            <a:ext cx="846900" cy="846900"/>
          </a:xfrm>
          <a:prstGeom prst="donut">
            <a:avLst>
              <a:gd fmla="val 22275" name="adj"/>
            </a:avLst>
          </a:prstGeom>
          <a:solidFill>
            <a:srgbClr val="00ACC3">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9"/>
          <p:cNvSpPr/>
          <p:nvPr/>
        </p:nvSpPr>
        <p:spPr>
          <a:xfrm>
            <a:off x="887650" y="4142300"/>
            <a:ext cx="1207800" cy="1207800"/>
          </a:xfrm>
          <a:prstGeom prst="ellipse">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9"/>
          <p:cNvSpPr/>
          <p:nvPr/>
        </p:nvSpPr>
        <p:spPr>
          <a:xfrm>
            <a:off x="153675" y="4799600"/>
            <a:ext cx="550500" cy="550500"/>
          </a:xfrm>
          <a:prstGeom prst="donut">
            <a:avLst>
              <a:gd fmla="val 18606" name="adj"/>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9"/>
          <p:cNvSpPr/>
          <p:nvPr/>
        </p:nvSpPr>
        <p:spPr>
          <a:xfrm>
            <a:off x="1172525" y="1696950"/>
            <a:ext cx="304800" cy="304800"/>
          </a:xfrm>
          <a:prstGeom prst="ellipse">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9"/>
          <p:cNvSpPr/>
          <p:nvPr/>
        </p:nvSpPr>
        <p:spPr>
          <a:xfrm>
            <a:off x="7844250" y="619275"/>
            <a:ext cx="550500" cy="550500"/>
          </a:xfrm>
          <a:prstGeom prst="ellipse">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9"/>
          <p:cNvSpPr/>
          <p:nvPr/>
        </p:nvSpPr>
        <p:spPr>
          <a:xfrm>
            <a:off x="7515500" y="-72500"/>
            <a:ext cx="397500" cy="397500"/>
          </a:xfrm>
          <a:prstGeom prst="donut">
            <a:avLst>
              <a:gd fmla="val 30568" name="adj"/>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9"/>
          <p:cNvSpPr/>
          <p:nvPr/>
        </p:nvSpPr>
        <p:spPr>
          <a:xfrm>
            <a:off x="8651500" y="1030850"/>
            <a:ext cx="304800" cy="304800"/>
          </a:xfrm>
          <a:prstGeom prst="ellipse">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9"/>
          <p:cNvSpPr/>
          <p:nvPr/>
        </p:nvSpPr>
        <p:spPr>
          <a:xfrm>
            <a:off x="8097900" y="167450"/>
            <a:ext cx="741600" cy="741600"/>
          </a:xfrm>
          <a:prstGeom prst="donut">
            <a:avLst>
              <a:gd fmla="val 8064" name="adj"/>
            </a:avLst>
          </a:prstGeom>
          <a:solidFill>
            <a:srgbClr val="00ACC3">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9"/>
          <p:cNvSpPr/>
          <p:nvPr/>
        </p:nvSpPr>
        <p:spPr>
          <a:xfrm>
            <a:off x="8394750" y="1504375"/>
            <a:ext cx="188100" cy="188100"/>
          </a:xfrm>
          <a:prstGeom prst="ellipse">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9"/>
          <p:cNvSpPr/>
          <p:nvPr/>
        </p:nvSpPr>
        <p:spPr>
          <a:xfrm>
            <a:off x="-205625" y="2347725"/>
            <a:ext cx="2040600" cy="2040600"/>
          </a:xfrm>
          <a:prstGeom prst="ellipse">
            <a:avLst/>
          </a:prstGeom>
          <a:noFill/>
          <a:ln cap="flat" cmpd="sng" w="9525">
            <a:solidFill>
              <a:srgbClr val="65BB48"/>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9"/>
          <p:cNvSpPr/>
          <p:nvPr/>
        </p:nvSpPr>
        <p:spPr>
          <a:xfrm>
            <a:off x="305125" y="-214450"/>
            <a:ext cx="765300" cy="765300"/>
          </a:xfrm>
          <a:prstGeom prst="ellipse">
            <a:avLst/>
          </a:prstGeom>
          <a:solidFill>
            <a:srgbClr val="E8004C">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9"/>
          <p:cNvSpPr/>
          <p:nvPr/>
        </p:nvSpPr>
        <p:spPr>
          <a:xfrm>
            <a:off x="8532600" y="911950"/>
            <a:ext cx="542700" cy="542700"/>
          </a:xfrm>
          <a:prstGeom prst="ellipse">
            <a:avLst/>
          </a:prstGeom>
          <a:noFill/>
          <a:ln cap="flat" cmpd="sng" w="9525">
            <a:solidFill>
              <a:srgbClr val="F8BB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9"/>
          <p:cNvSpPr txBox="1"/>
          <p:nvPr>
            <p:ph idx="12" type="sldNum"/>
          </p:nvPr>
        </p:nvSpPr>
        <p:spPr>
          <a:xfrm>
            <a:off x="8635625" y="4751625"/>
            <a:ext cx="469800" cy="391500"/>
          </a:xfrm>
          <a:prstGeom prst="rect">
            <a:avLst/>
          </a:prstGeom>
        </p:spPr>
        <p:txBody>
          <a:bodyPr anchorCtr="0" anchor="t"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3 columns">
  <p:cSld name="TITLE_AND_TWO_COLUMNS_1">
    <p:spTree>
      <p:nvGrpSpPr>
        <p:cNvPr id="160" name="Shape 160"/>
        <p:cNvGrpSpPr/>
        <p:nvPr/>
      </p:nvGrpSpPr>
      <p:grpSpPr>
        <a:xfrm>
          <a:off x="0" y="0"/>
          <a:ext cx="0" cy="0"/>
          <a:chOff x="0" y="0"/>
          <a:chExt cx="0" cy="0"/>
        </a:xfrm>
      </p:grpSpPr>
      <p:sp>
        <p:nvSpPr>
          <p:cNvPr id="161" name="Google Shape;161;p20"/>
          <p:cNvSpPr/>
          <p:nvPr/>
        </p:nvSpPr>
        <p:spPr>
          <a:xfrm>
            <a:off x="8638525" y="1472600"/>
            <a:ext cx="978600" cy="978600"/>
          </a:xfrm>
          <a:prstGeom prst="ellipse">
            <a:avLst/>
          </a:prstGeom>
          <a:noFill/>
          <a:ln cap="flat" cmpd="sng" w="9525">
            <a:solidFill>
              <a:srgbClr val="ED4A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20"/>
          <p:cNvSpPr txBox="1"/>
          <p:nvPr>
            <p:ph type="title"/>
          </p:nvPr>
        </p:nvSpPr>
        <p:spPr>
          <a:xfrm>
            <a:off x="2935875" y="909050"/>
            <a:ext cx="5275500" cy="641100"/>
          </a:xfrm>
          <a:prstGeom prst="rect">
            <a:avLst/>
          </a:prstGeom>
        </p:spPr>
        <p:txBody>
          <a:bodyPr anchorCtr="0" anchor="b" bIns="91425" lIns="91425" spcFirstLastPara="1" rIns="91425" wrap="square" tIns="91425"/>
          <a:lstStyle>
            <a:lvl1pPr lvl="0" rtl="0">
              <a:spcBef>
                <a:spcPts val="0"/>
              </a:spcBef>
              <a:spcAft>
                <a:spcPts val="0"/>
              </a:spcAft>
              <a:buSzPts val="1800"/>
              <a:buNone/>
              <a:defRPr/>
            </a:lvl1pPr>
            <a:lvl2pPr lvl="1" rtl="0">
              <a:spcBef>
                <a:spcPts val="0"/>
              </a:spcBef>
              <a:spcAft>
                <a:spcPts val="0"/>
              </a:spcAft>
              <a:buSzPts val="1800"/>
              <a:buNone/>
              <a:defRPr/>
            </a:lvl2pPr>
            <a:lvl3pPr lvl="2" rtl="0">
              <a:spcBef>
                <a:spcPts val="0"/>
              </a:spcBef>
              <a:spcAft>
                <a:spcPts val="0"/>
              </a:spcAft>
              <a:buSzPts val="1800"/>
              <a:buNone/>
              <a:defRPr/>
            </a:lvl3pPr>
            <a:lvl4pPr lvl="3" rtl="0">
              <a:spcBef>
                <a:spcPts val="0"/>
              </a:spcBef>
              <a:spcAft>
                <a:spcPts val="0"/>
              </a:spcAft>
              <a:buSzPts val="1800"/>
              <a:buNone/>
              <a:defRPr/>
            </a:lvl4pPr>
            <a:lvl5pPr lvl="4" rtl="0">
              <a:spcBef>
                <a:spcPts val="0"/>
              </a:spcBef>
              <a:spcAft>
                <a:spcPts val="0"/>
              </a:spcAft>
              <a:buSzPts val="1800"/>
              <a:buNone/>
              <a:defRPr/>
            </a:lvl5pPr>
            <a:lvl6pPr lvl="5" rtl="0">
              <a:spcBef>
                <a:spcPts val="0"/>
              </a:spcBef>
              <a:spcAft>
                <a:spcPts val="0"/>
              </a:spcAft>
              <a:buSzPts val="1800"/>
              <a:buNone/>
              <a:defRPr/>
            </a:lvl6pPr>
            <a:lvl7pPr lvl="6" rtl="0">
              <a:spcBef>
                <a:spcPts val="0"/>
              </a:spcBef>
              <a:spcAft>
                <a:spcPts val="0"/>
              </a:spcAft>
              <a:buSzPts val="1800"/>
              <a:buNone/>
              <a:defRPr/>
            </a:lvl7pPr>
            <a:lvl8pPr lvl="7" rtl="0">
              <a:spcBef>
                <a:spcPts val="0"/>
              </a:spcBef>
              <a:spcAft>
                <a:spcPts val="0"/>
              </a:spcAft>
              <a:buSzPts val="1800"/>
              <a:buNone/>
              <a:defRPr/>
            </a:lvl8pPr>
            <a:lvl9pPr lvl="8" rtl="0">
              <a:spcBef>
                <a:spcPts val="0"/>
              </a:spcBef>
              <a:spcAft>
                <a:spcPts val="0"/>
              </a:spcAft>
              <a:buSzPts val="1800"/>
              <a:buNone/>
              <a:defRPr/>
            </a:lvl9pPr>
          </a:lstStyle>
          <a:p/>
        </p:txBody>
      </p:sp>
      <p:sp>
        <p:nvSpPr>
          <p:cNvPr id="163" name="Google Shape;163;p20"/>
          <p:cNvSpPr txBox="1"/>
          <p:nvPr>
            <p:ph idx="1" type="body"/>
          </p:nvPr>
        </p:nvSpPr>
        <p:spPr>
          <a:xfrm>
            <a:off x="2935875" y="1550150"/>
            <a:ext cx="1700400" cy="3375600"/>
          </a:xfrm>
          <a:prstGeom prst="rect">
            <a:avLst/>
          </a:prstGeom>
        </p:spPr>
        <p:txBody>
          <a:bodyPr anchorCtr="0" anchor="t" bIns="91425" lIns="91425" spcFirstLastPara="1" rIns="91425" wrap="square" tIns="91425"/>
          <a:lstStyle>
            <a:lvl1pPr indent="-317500" lvl="0" marL="457200" rtl="0">
              <a:spcBef>
                <a:spcPts val="60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164" name="Google Shape;164;p20"/>
          <p:cNvSpPr txBox="1"/>
          <p:nvPr>
            <p:ph idx="2" type="body"/>
          </p:nvPr>
        </p:nvSpPr>
        <p:spPr>
          <a:xfrm>
            <a:off x="4723373" y="1550150"/>
            <a:ext cx="1700400" cy="3375600"/>
          </a:xfrm>
          <a:prstGeom prst="rect">
            <a:avLst/>
          </a:prstGeom>
        </p:spPr>
        <p:txBody>
          <a:bodyPr anchorCtr="0" anchor="t" bIns="91425" lIns="91425" spcFirstLastPara="1" rIns="91425" wrap="square" tIns="91425"/>
          <a:lstStyle>
            <a:lvl1pPr indent="-317500" lvl="0" marL="457200" rtl="0">
              <a:spcBef>
                <a:spcPts val="60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165" name="Google Shape;165;p20"/>
          <p:cNvSpPr txBox="1"/>
          <p:nvPr>
            <p:ph idx="3" type="body"/>
          </p:nvPr>
        </p:nvSpPr>
        <p:spPr>
          <a:xfrm>
            <a:off x="6510871" y="1550150"/>
            <a:ext cx="1700400" cy="3375600"/>
          </a:xfrm>
          <a:prstGeom prst="rect">
            <a:avLst/>
          </a:prstGeom>
        </p:spPr>
        <p:txBody>
          <a:bodyPr anchorCtr="0" anchor="t" bIns="91425" lIns="91425" spcFirstLastPara="1" rIns="91425" wrap="square" tIns="91425"/>
          <a:lstStyle>
            <a:lvl1pPr indent="-317500" lvl="0" marL="457200" rtl="0">
              <a:spcBef>
                <a:spcPts val="60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166" name="Google Shape;166;p20"/>
          <p:cNvSpPr/>
          <p:nvPr/>
        </p:nvSpPr>
        <p:spPr>
          <a:xfrm>
            <a:off x="1016475" y="2981600"/>
            <a:ext cx="440400" cy="440400"/>
          </a:xfrm>
          <a:prstGeom prst="ellipse">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20"/>
          <p:cNvSpPr/>
          <p:nvPr/>
        </p:nvSpPr>
        <p:spPr>
          <a:xfrm>
            <a:off x="-68725" y="3346150"/>
            <a:ext cx="819600" cy="819600"/>
          </a:xfrm>
          <a:prstGeom prst="ellipse">
            <a:avLst/>
          </a:prstGeom>
          <a:noFill/>
          <a:ln cap="flat" cmpd="sng" w="9525">
            <a:solidFill>
              <a:srgbClr val="00D1C6"/>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0"/>
          <p:cNvSpPr/>
          <p:nvPr/>
        </p:nvSpPr>
        <p:spPr>
          <a:xfrm>
            <a:off x="1361475" y="140725"/>
            <a:ext cx="862800" cy="863400"/>
          </a:xfrm>
          <a:prstGeom prst="donut">
            <a:avLst>
              <a:gd fmla="val 43200" name="adj"/>
            </a:avLst>
          </a:prstGeom>
          <a:solidFill>
            <a:srgbClr val="E8004C">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0"/>
          <p:cNvSpPr/>
          <p:nvPr/>
        </p:nvSpPr>
        <p:spPr>
          <a:xfrm>
            <a:off x="1438125" y="3422000"/>
            <a:ext cx="1062000" cy="1062000"/>
          </a:xfrm>
          <a:prstGeom prst="donut">
            <a:avLst>
              <a:gd fmla="val 9905" name="adj"/>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20"/>
          <p:cNvSpPr/>
          <p:nvPr/>
        </p:nvSpPr>
        <p:spPr>
          <a:xfrm>
            <a:off x="2059425" y="1112475"/>
            <a:ext cx="304800" cy="304800"/>
          </a:xfrm>
          <a:prstGeom prst="ellipse">
            <a:avLst/>
          </a:prstGeom>
          <a:solidFill>
            <a:srgbClr val="ED4A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0"/>
          <p:cNvSpPr/>
          <p:nvPr/>
        </p:nvSpPr>
        <p:spPr>
          <a:xfrm>
            <a:off x="8723500" y="270225"/>
            <a:ext cx="550500" cy="550500"/>
          </a:xfrm>
          <a:prstGeom prst="ellipse">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20"/>
          <p:cNvSpPr/>
          <p:nvPr/>
        </p:nvSpPr>
        <p:spPr>
          <a:xfrm>
            <a:off x="8546800" y="608625"/>
            <a:ext cx="397500" cy="397500"/>
          </a:xfrm>
          <a:prstGeom prst="donut">
            <a:avLst>
              <a:gd fmla="val 8754" name="adj"/>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0"/>
          <p:cNvSpPr/>
          <p:nvPr/>
        </p:nvSpPr>
        <p:spPr>
          <a:xfrm>
            <a:off x="8211275" y="1152650"/>
            <a:ext cx="397500" cy="397500"/>
          </a:xfrm>
          <a:prstGeom prst="ellipse">
            <a:avLst/>
          </a:prstGeom>
          <a:solidFill>
            <a:srgbClr val="ED4A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0"/>
          <p:cNvSpPr/>
          <p:nvPr/>
        </p:nvSpPr>
        <p:spPr>
          <a:xfrm>
            <a:off x="7599600" y="-275250"/>
            <a:ext cx="741600" cy="741600"/>
          </a:xfrm>
          <a:prstGeom prst="donut">
            <a:avLst>
              <a:gd fmla="val 39163" name="adj"/>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0"/>
          <p:cNvSpPr/>
          <p:nvPr/>
        </p:nvSpPr>
        <p:spPr>
          <a:xfrm>
            <a:off x="9033775" y="1867850"/>
            <a:ext cx="188100" cy="188100"/>
          </a:xfrm>
          <a:prstGeom prst="ellipse">
            <a:avLst/>
          </a:prstGeom>
          <a:solidFill>
            <a:srgbClr val="E8004C">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20"/>
          <p:cNvSpPr/>
          <p:nvPr/>
        </p:nvSpPr>
        <p:spPr>
          <a:xfrm>
            <a:off x="-480225" y="243625"/>
            <a:ext cx="2347200" cy="2347200"/>
          </a:xfrm>
          <a:prstGeom prst="donut">
            <a:avLst>
              <a:gd fmla="val 21094" name="adj"/>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0"/>
          <p:cNvSpPr/>
          <p:nvPr/>
        </p:nvSpPr>
        <p:spPr>
          <a:xfrm>
            <a:off x="1016475" y="4091700"/>
            <a:ext cx="1207800" cy="1207800"/>
          </a:xfrm>
          <a:prstGeom prst="ellipse">
            <a:avLst/>
          </a:prstGeom>
          <a:solidFill>
            <a:srgbClr val="00ACC3">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0"/>
          <p:cNvSpPr/>
          <p:nvPr/>
        </p:nvSpPr>
        <p:spPr>
          <a:xfrm>
            <a:off x="204075" y="927925"/>
            <a:ext cx="978600" cy="978600"/>
          </a:xfrm>
          <a:prstGeom prst="ellipse">
            <a:avLst/>
          </a:prstGeom>
          <a:noFill/>
          <a:ln cap="flat" cmpd="sng" w="9525">
            <a:solidFill>
              <a:srgbClr val="BBCD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20"/>
          <p:cNvSpPr txBox="1"/>
          <p:nvPr>
            <p:ph idx="12" type="sldNum"/>
          </p:nvPr>
        </p:nvSpPr>
        <p:spPr>
          <a:xfrm>
            <a:off x="8635625" y="4751625"/>
            <a:ext cx="469800" cy="391500"/>
          </a:xfrm>
          <a:prstGeom prst="rect">
            <a:avLst/>
          </a:prstGeom>
        </p:spPr>
        <p:txBody>
          <a:bodyPr anchorCtr="0" anchor="t"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80" name="Shape 180"/>
        <p:cNvGrpSpPr/>
        <p:nvPr/>
      </p:nvGrpSpPr>
      <p:grpSpPr>
        <a:xfrm>
          <a:off x="0" y="0"/>
          <a:ext cx="0" cy="0"/>
          <a:chOff x="0" y="0"/>
          <a:chExt cx="0" cy="0"/>
        </a:xfrm>
      </p:grpSpPr>
      <p:sp>
        <p:nvSpPr>
          <p:cNvPr id="181" name="Google Shape;181;p21"/>
          <p:cNvSpPr txBox="1"/>
          <p:nvPr>
            <p:ph type="title"/>
          </p:nvPr>
        </p:nvSpPr>
        <p:spPr>
          <a:xfrm>
            <a:off x="2935875" y="909050"/>
            <a:ext cx="5275500" cy="641100"/>
          </a:xfrm>
          <a:prstGeom prst="rect">
            <a:avLst/>
          </a:prstGeom>
        </p:spPr>
        <p:txBody>
          <a:bodyPr anchorCtr="0" anchor="b" bIns="91425" lIns="91425" spcFirstLastPara="1" rIns="91425" wrap="square" tIns="91425"/>
          <a:lstStyle>
            <a:lvl1pPr lvl="0" rtl="0">
              <a:spcBef>
                <a:spcPts val="0"/>
              </a:spcBef>
              <a:spcAft>
                <a:spcPts val="0"/>
              </a:spcAft>
              <a:buSzPts val="1800"/>
              <a:buNone/>
              <a:defRPr/>
            </a:lvl1pPr>
            <a:lvl2pPr lvl="1" rtl="0">
              <a:spcBef>
                <a:spcPts val="0"/>
              </a:spcBef>
              <a:spcAft>
                <a:spcPts val="0"/>
              </a:spcAft>
              <a:buSzPts val="1800"/>
              <a:buNone/>
              <a:defRPr/>
            </a:lvl2pPr>
            <a:lvl3pPr lvl="2" rtl="0">
              <a:spcBef>
                <a:spcPts val="0"/>
              </a:spcBef>
              <a:spcAft>
                <a:spcPts val="0"/>
              </a:spcAft>
              <a:buSzPts val="1800"/>
              <a:buNone/>
              <a:defRPr/>
            </a:lvl3pPr>
            <a:lvl4pPr lvl="3" rtl="0">
              <a:spcBef>
                <a:spcPts val="0"/>
              </a:spcBef>
              <a:spcAft>
                <a:spcPts val="0"/>
              </a:spcAft>
              <a:buSzPts val="1800"/>
              <a:buNone/>
              <a:defRPr/>
            </a:lvl4pPr>
            <a:lvl5pPr lvl="4" rtl="0">
              <a:spcBef>
                <a:spcPts val="0"/>
              </a:spcBef>
              <a:spcAft>
                <a:spcPts val="0"/>
              </a:spcAft>
              <a:buSzPts val="1800"/>
              <a:buNone/>
              <a:defRPr/>
            </a:lvl5pPr>
            <a:lvl6pPr lvl="5" rtl="0">
              <a:spcBef>
                <a:spcPts val="0"/>
              </a:spcBef>
              <a:spcAft>
                <a:spcPts val="0"/>
              </a:spcAft>
              <a:buSzPts val="1800"/>
              <a:buNone/>
              <a:defRPr/>
            </a:lvl6pPr>
            <a:lvl7pPr lvl="6" rtl="0">
              <a:spcBef>
                <a:spcPts val="0"/>
              </a:spcBef>
              <a:spcAft>
                <a:spcPts val="0"/>
              </a:spcAft>
              <a:buSzPts val="1800"/>
              <a:buNone/>
              <a:defRPr/>
            </a:lvl7pPr>
            <a:lvl8pPr lvl="7" rtl="0">
              <a:spcBef>
                <a:spcPts val="0"/>
              </a:spcBef>
              <a:spcAft>
                <a:spcPts val="0"/>
              </a:spcAft>
              <a:buSzPts val="1800"/>
              <a:buNone/>
              <a:defRPr/>
            </a:lvl8pPr>
            <a:lvl9pPr lvl="8" rtl="0">
              <a:spcBef>
                <a:spcPts val="0"/>
              </a:spcBef>
              <a:spcAft>
                <a:spcPts val="0"/>
              </a:spcAft>
              <a:buSzPts val="1800"/>
              <a:buNone/>
              <a:defRPr/>
            </a:lvl9pPr>
          </a:lstStyle>
          <a:p/>
        </p:txBody>
      </p:sp>
      <p:sp>
        <p:nvSpPr>
          <p:cNvPr id="182" name="Google Shape;182;p21"/>
          <p:cNvSpPr/>
          <p:nvPr/>
        </p:nvSpPr>
        <p:spPr>
          <a:xfrm>
            <a:off x="1280688" y="3669150"/>
            <a:ext cx="206100" cy="206100"/>
          </a:xfrm>
          <a:prstGeom prst="ellipse">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1"/>
          <p:cNvSpPr/>
          <p:nvPr/>
        </p:nvSpPr>
        <p:spPr>
          <a:xfrm>
            <a:off x="180500" y="4023250"/>
            <a:ext cx="1370700" cy="1370700"/>
          </a:xfrm>
          <a:prstGeom prst="ellipse">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21"/>
          <p:cNvSpPr/>
          <p:nvPr/>
        </p:nvSpPr>
        <p:spPr>
          <a:xfrm>
            <a:off x="246046" y="3213146"/>
            <a:ext cx="456000" cy="456000"/>
          </a:xfrm>
          <a:prstGeom prst="ellipse">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1"/>
          <p:cNvSpPr/>
          <p:nvPr/>
        </p:nvSpPr>
        <p:spPr>
          <a:xfrm>
            <a:off x="71500" y="3038600"/>
            <a:ext cx="804900" cy="804900"/>
          </a:xfrm>
          <a:prstGeom prst="ellipse">
            <a:avLst/>
          </a:prstGeom>
          <a:noFill/>
          <a:ln cap="flat" cmpd="sng" w="9525">
            <a:solidFill>
              <a:srgbClr val="65BB48"/>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1"/>
          <p:cNvSpPr/>
          <p:nvPr/>
        </p:nvSpPr>
        <p:spPr>
          <a:xfrm>
            <a:off x="1280700" y="1608475"/>
            <a:ext cx="1043400" cy="1044000"/>
          </a:xfrm>
          <a:prstGeom prst="donut">
            <a:avLst>
              <a:gd fmla="val 43200" name="adj"/>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1"/>
          <p:cNvSpPr/>
          <p:nvPr/>
        </p:nvSpPr>
        <p:spPr>
          <a:xfrm>
            <a:off x="1640475" y="-201875"/>
            <a:ext cx="750300" cy="750300"/>
          </a:xfrm>
          <a:prstGeom prst="ellipse">
            <a:avLst/>
          </a:prstGeom>
          <a:solidFill>
            <a:srgbClr val="ED4A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1"/>
          <p:cNvSpPr/>
          <p:nvPr/>
        </p:nvSpPr>
        <p:spPr>
          <a:xfrm>
            <a:off x="-480225" y="243625"/>
            <a:ext cx="2347200" cy="2347200"/>
          </a:xfrm>
          <a:prstGeom prst="donut">
            <a:avLst>
              <a:gd fmla="val 6129" name="adj"/>
            </a:avLst>
          </a:prstGeom>
          <a:solidFill>
            <a:srgbClr val="E8004C">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21"/>
          <p:cNvSpPr/>
          <p:nvPr/>
        </p:nvSpPr>
        <p:spPr>
          <a:xfrm>
            <a:off x="-222975" y="500875"/>
            <a:ext cx="1832700" cy="1832700"/>
          </a:xfrm>
          <a:prstGeom prst="ellipse">
            <a:avLst/>
          </a:prstGeom>
          <a:noFill/>
          <a:ln cap="flat" cmpd="sng" w="9525">
            <a:solidFill>
              <a:srgbClr val="ED4A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21"/>
          <p:cNvSpPr/>
          <p:nvPr/>
        </p:nvSpPr>
        <p:spPr>
          <a:xfrm>
            <a:off x="1280700" y="3950125"/>
            <a:ext cx="750300" cy="750300"/>
          </a:xfrm>
          <a:prstGeom prst="ellipse">
            <a:avLst/>
          </a:prstGeom>
          <a:solidFill>
            <a:srgbClr val="00ACC3">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21"/>
          <p:cNvSpPr/>
          <p:nvPr/>
        </p:nvSpPr>
        <p:spPr>
          <a:xfrm>
            <a:off x="7913000" y="600225"/>
            <a:ext cx="550500" cy="550500"/>
          </a:xfrm>
          <a:prstGeom prst="ellipse">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21"/>
          <p:cNvSpPr/>
          <p:nvPr/>
        </p:nvSpPr>
        <p:spPr>
          <a:xfrm>
            <a:off x="8703400" y="1608475"/>
            <a:ext cx="287100" cy="287100"/>
          </a:xfrm>
          <a:prstGeom prst="donut">
            <a:avLst>
              <a:gd fmla="val 18608" name="adj"/>
            </a:avLst>
          </a:prstGeom>
          <a:solidFill>
            <a:srgbClr val="ED4A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1"/>
          <p:cNvSpPr/>
          <p:nvPr/>
        </p:nvSpPr>
        <p:spPr>
          <a:xfrm>
            <a:off x="8809377" y="886439"/>
            <a:ext cx="416400" cy="416400"/>
          </a:xfrm>
          <a:prstGeom prst="ellipse">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21"/>
          <p:cNvSpPr/>
          <p:nvPr/>
        </p:nvSpPr>
        <p:spPr>
          <a:xfrm>
            <a:off x="8118000" y="-244550"/>
            <a:ext cx="741600" cy="741600"/>
          </a:xfrm>
          <a:prstGeom prst="donut">
            <a:avLst>
              <a:gd fmla="val 37879" name="adj"/>
            </a:avLst>
          </a:prstGeom>
          <a:solidFill>
            <a:srgbClr val="00ACC3">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1"/>
          <p:cNvSpPr/>
          <p:nvPr/>
        </p:nvSpPr>
        <p:spPr>
          <a:xfrm>
            <a:off x="7813725" y="312775"/>
            <a:ext cx="188100" cy="188100"/>
          </a:xfrm>
          <a:prstGeom prst="ellipse">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1"/>
          <p:cNvSpPr/>
          <p:nvPr/>
        </p:nvSpPr>
        <p:spPr>
          <a:xfrm>
            <a:off x="8646900" y="723963"/>
            <a:ext cx="741600" cy="741600"/>
          </a:xfrm>
          <a:prstGeom prst="ellipse">
            <a:avLst/>
          </a:prstGeom>
          <a:noFill/>
          <a:ln cap="flat" cmpd="sng" w="9525">
            <a:solidFill>
              <a:srgbClr val="F8BB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21"/>
          <p:cNvSpPr txBox="1"/>
          <p:nvPr>
            <p:ph idx="12" type="sldNum"/>
          </p:nvPr>
        </p:nvSpPr>
        <p:spPr>
          <a:xfrm>
            <a:off x="8635625" y="4751625"/>
            <a:ext cx="469800" cy="391500"/>
          </a:xfrm>
          <a:prstGeom prst="rect">
            <a:avLst/>
          </a:prstGeom>
        </p:spPr>
        <p:txBody>
          <a:bodyPr anchorCtr="0" anchor="t"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198" name="Shape 198"/>
        <p:cNvGrpSpPr/>
        <p:nvPr/>
      </p:nvGrpSpPr>
      <p:grpSpPr>
        <a:xfrm>
          <a:off x="0" y="0"/>
          <a:ext cx="0" cy="0"/>
          <a:chOff x="0" y="0"/>
          <a:chExt cx="0" cy="0"/>
        </a:xfrm>
      </p:grpSpPr>
      <p:sp>
        <p:nvSpPr>
          <p:cNvPr id="199" name="Google Shape;199;p22"/>
          <p:cNvSpPr/>
          <p:nvPr/>
        </p:nvSpPr>
        <p:spPr>
          <a:xfrm>
            <a:off x="1197475" y="-802775"/>
            <a:ext cx="6749100" cy="6749100"/>
          </a:xfrm>
          <a:prstGeom prst="ellipse">
            <a:avLst/>
          </a:prstGeom>
          <a:noFill/>
          <a:ln cap="flat" cmpd="sng" w="9525">
            <a:solidFill>
              <a:srgbClr val="A1BECC"/>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22"/>
          <p:cNvSpPr txBox="1"/>
          <p:nvPr>
            <p:ph idx="1" type="body"/>
          </p:nvPr>
        </p:nvSpPr>
        <p:spPr>
          <a:xfrm>
            <a:off x="1246225" y="4177700"/>
            <a:ext cx="6651600" cy="519600"/>
          </a:xfrm>
          <a:prstGeom prst="rect">
            <a:avLst/>
          </a:prstGeom>
        </p:spPr>
        <p:txBody>
          <a:bodyPr anchorCtr="0" anchor="t" bIns="91425" lIns="91425" spcFirstLastPara="1" rIns="91425" wrap="square" tIns="91425"/>
          <a:lstStyle>
            <a:lvl1pPr indent="-228600" lvl="0" marL="457200" rtl="0" algn="ctr">
              <a:spcBef>
                <a:spcPts val="360"/>
              </a:spcBef>
              <a:spcAft>
                <a:spcPts val="0"/>
              </a:spcAft>
              <a:buSzPts val="1600"/>
              <a:buNone/>
              <a:defRPr sz="1600"/>
            </a:lvl1pPr>
          </a:lstStyle>
          <a:p/>
        </p:txBody>
      </p:sp>
      <p:sp>
        <p:nvSpPr>
          <p:cNvPr id="201" name="Google Shape;201;p22"/>
          <p:cNvSpPr/>
          <p:nvPr/>
        </p:nvSpPr>
        <p:spPr>
          <a:xfrm rot="10800000">
            <a:off x="8705950" y="3777263"/>
            <a:ext cx="617400" cy="617400"/>
          </a:xfrm>
          <a:prstGeom prst="ellipse">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22"/>
          <p:cNvSpPr/>
          <p:nvPr/>
        </p:nvSpPr>
        <p:spPr>
          <a:xfrm rot="10800000">
            <a:off x="608750" y="841361"/>
            <a:ext cx="515400" cy="515400"/>
          </a:xfrm>
          <a:prstGeom prst="donut">
            <a:avLst>
              <a:gd fmla="val 18608" name="adj"/>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2"/>
          <p:cNvSpPr/>
          <p:nvPr/>
        </p:nvSpPr>
        <p:spPr>
          <a:xfrm rot="10800000">
            <a:off x="8195021" y="4553300"/>
            <a:ext cx="831600" cy="831600"/>
          </a:xfrm>
          <a:prstGeom prst="donut">
            <a:avLst>
              <a:gd fmla="val 37879" name="adj"/>
            </a:avLst>
          </a:prstGeom>
          <a:solidFill>
            <a:srgbClr val="00ACC3">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2"/>
          <p:cNvSpPr/>
          <p:nvPr/>
        </p:nvSpPr>
        <p:spPr>
          <a:xfrm rot="10800000">
            <a:off x="8458384" y="4183763"/>
            <a:ext cx="210900" cy="210900"/>
          </a:xfrm>
          <a:prstGeom prst="ellipse">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2"/>
          <p:cNvSpPr/>
          <p:nvPr/>
        </p:nvSpPr>
        <p:spPr>
          <a:xfrm rot="10800000">
            <a:off x="-153147" y="-444547"/>
            <a:ext cx="1128300" cy="1128300"/>
          </a:xfrm>
          <a:prstGeom prst="ellipse">
            <a:avLst/>
          </a:prstGeom>
          <a:noFill/>
          <a:ln cap="flat" cmpd="sng" w="9525">
            <a:solidFill>
              <a:srgbClr val="ED4A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22"/>
          <p:cNvSpPr/>
          <p:nvPr/>
        </p:nvSpPr>
        <p:spPr>
          <a:xfrm rot="10800000">
            <a:off x="8012016" y="133391"/>
            <a:ext cx="434700" cy="434700"/>
          </a:xfrm>
          <a:prstGeom prst="donut">
            <a:avLst>
              <a:gd fmla="val 8754" name="adj"/>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22"/>
          <p:cNvSpPr/>
          <p:nvPr/>
        </p:nvSpPr>
        <p:spPr>
          <a:xfrm rot="10800000">
            <a:off x="-73577" y="841500"/>
            <a:ext cx="330900" cy="330900"/>
          </a:xfrm>
          <a:prstGeom prst="ellipse">
            <a:avLst/>
          </a:prstGeom>
          <a:solidFill>
            <a:srgbClr val="ED4A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22"/>
          <p:cNvSpPr/>
          <p:nvPr/>
        </p:nvSpPr>
        <p:spPr>
          <a:xfrm rot="10800000">
            <a:off x="8512150" y="133404"/>
            <a:ext cx="811200" cy="811200"/>
          </a:xfrm>
          <a:prstGeom prst="donut">
            <a:avLst>
              <a:gd fmla="val 39163" name="adj"/>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2"/>
          <p:cNvSpPr/>
          <p:nvPr/>
        </p:nvSpPr>
        <p:spPr>
          <a:xfrm rot="10800000">
            <a:off x="117998" y="-173402"/>
            <a:ext cx="586200" cy="586200"/>
          </a:xfrm>
          <a:prstGeom prst="ellipse">
            <a:avLst/>
          </a:prstGeom>
          <a:solidFill>
            <a:srgbClr val="E8004C">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2"/>
          <p:cNvSpPr/>
          <p:nvPr/>
        </p:nvSpPr>
        <p:spPr>
          <a:xfrm rot="10800000">
            <a:off x="748825" y="4695050"/>
            <a:ext cx="345000" cy="345000"/>
          </a:xfrm>
          <a:prstGeom prst="donut">
            <a:avLst>
              <a:gd fmla="val 30568" name="adj"/>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22"/>
          <p:cNvSpPr/>
          <p:nvPr/>
        </p:nvSpPr>
        <p:spPr>
          <a:xfrm rot="10800000">
            <a:off x="-107786" y="4259033"/>
            <a:ext cx="663000" cy="663000"/>
          </a:xfrm>
          <a:prstGeom prst="ellipse">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2"/>
          <p:cNvSpPr/>
          <p:nvPr/>
        </p:nvSpPr>
        <p:spPr>
          <a:xfrm rot="10800000">
            <a:off x="-316662" y="3443534"/>
            <a:ext cx="506100" cy="506100"/>
          </a:xfrm>
          <a:prstGeom prst="ellipse">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22"/>
          <p:cNvSpPr/>
          <p:nvPr/>
        </p:nvSpPr>
        <p:spPr>
          <a:xfrm rot="10800000">
            <a:off x="-226169" y="4140650"/>
            <a:ext cx="899400" cy="899400"/>
          </a:xfrm>
          <a:prstGeom prst="ellipse">
            <a:avLst/>
          </a:prstGeom>
          <a:noFill/>
          <a:ln cap="flat" cmpd="sng" w="9525">
            <a:solidFill>
              <a:srgbClr val="F8BB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2"/>
          <p:cNvSpPr/>
          <p:nvPr/>
        </p:nvSpPr>
        <p:spPr>
          <a:xfrm rot="10800000">
            <a:off x="8700641" y="1100250"/>
            <a:ext cx="333300" cy="333300"/>
          </a:xfrm>
          <a:prstGeom prst="ellipse">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2"/>
          <p:cNvSpPr txBox="1"/>
          <p:nvPr>
            <p:ph idx="12" type="sldNum"/>
          </p:nvPr>
        </p:nvSpPr>
        <p:spPr>
          <a:xfrm>
            <a:off x="4337100" y="4751625"/>
            <a:ext cx="469800" cy="391500"/>
          </a:xfrm>
          <a:prstGeom prst="rect">
            <a:avLst/>
          </a:prstGeom>
        </p:spPr>
        <p:txBody>
          <a:bodyPr anchorCtr="0" anchor="t" bIns="91425" lIns="91425" spcFirstLastPara="1" rIns="91425" wrap="square" tIns="91425">
            <a:noAutofit/>
          </a:bodyPr>
          <a:lstStyle>
            <a:lvl1pPr lvl="0" rtl="0" algn="ctr">
              <a:buNone/>
              <a:defRPr/>
            </a:lvl1pPr>
            <a:lvl2pPr lvl="1" rtl="0" algn="ctr">
              <a:buNone/>
              <a:defRPr/>
            </a:lvl2pPr>
            <a:lvl3pPr lvl="2" rtl="0" algn="ctr">
              <a:buNone/>
              <a:defRPr/>
            </a:lvl3pPr>
            <a:lvl4pPr lvl="3" rtl="0" algn="ctr">
              <a:buNone/>
              <a:defRPr/>
            </a:lvl4pPr>
            <a:lvl5pPr lvl="4" rtl="0" algn="ctr">
              <a:buNone/>
              <a:defRPr/>
            </a:lvl5pPr>
            <a:lvl6pPr lvl="5" rtl="0" algn="ctr">
              <a:buNone/>
              <a:defRPr/>
            </a:lvl6pPr>
            <a:lvl7pPr lvl="6" rtl="0" algn="ctr">
              <a:buNone/>
              <a:defRPr/>
            </a:lvl7pPr>
            <a:lvl8pPr lvl="7" rtl="0" algn="ctr">
              <a:buNone/>
              <a:defRPr/>
            </a:lvl8pPr>
            <a:lvl9pPr lvl="8" rtl="0" algn="ctr">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216" name="Shape 216"/>
        <p:cNvGrpSpPr/>
        <p:nvPr/>
      </p:nvGrpSpPr>
      <p:grpSpPr>
        <a:xfrm>
          <a:off x="0" y="0"/>
          <a:ext cx="0" cy="0"/>
          <a:chOff x="0" y="0"/>
          <a:chExt cx="0" cy="0"/>
        </a:xfrm>
      </p:grpSpPr>
      <p:sp>
        <p:nvSpPr>
          <p:cNvPr id="217" name="Google Shape;217;p23"/>
          <p:cNvSpPr/>
          <p:nvPr/>
        </p:nvSpPr>
        <p:spPr>
          <a:xfrm>
            <a:off x="419100" y="-1581150"/>
            <a:ext cx="8305800" cy="8305800"/>
          </a:xfrm>
          <a:prstGeom prst="ellipse">
            <a:avLst/>
          </a:prstGeom>
          <a:noFill/>
          <a:ln cap="flat" cmpd="sng" w="9525">
            <a:solidFill>
              <a:srgbClr val="A1BECC"/>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3"/>
          <p:cNvSpPr/>
          <p:nvPr/>
        </p:nvSpPr>
        <p:spPr>
          <a:xfrm>
            <a:off x="-164200" y="686175"/>
            <a:ext cx="550500" cy="550500"/>
          </a:xfrm>
          <a:prstGeom prst="ellipse">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3"/>
          <p:cNvSpPr/>
          <p:nvPr/>
        </p:nvSpPr>
        <p:spPr>
          <a:xfrm>
            <a:off x="8204500" y="3898800"/>
            <a:ext cx="447000" cy="447000"/>
          </a:xfrm>
          <a:prstGeom prst="donut">
            <a:avLst>
              <a:gd fmla="val 18608" name="adj"/>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3"/>
          <p:cNvSpPr/>
          <p:nvPr/>
        </p:nvSpPr>
        <p:spPr>
          <a:xfrm>
            <a:off x="100425" y="-196925"/>
            <a:ext cx="741600" cy="741600"/>
          </a:xfrm>
          <a:prstGeom prst="donut">
            <a:avLst>
              <a:gd fmla="val 37879" name="adj"/>
            </a:avLst>
          </a:prstGeom>
          <a:solidFill>
            <a:srgbClr val="00ACC3">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3"/>
          <p:cNvSpPr/>
          <p:nvPr/>
        </p:nvSpPr>
        <p:spPr>
          <a:xfrm>
            <a:off x="419100" y="686175"/>
            <a:ext cx="188100" cy="188100"/>
          </a:xfrm>
          <a:prstGeom prst="ellipse">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3"/>
          <p:cNvSpPr/>
          <p:nvPr/>
        </p:nvSpPr>
        <p:spPr>
          <a:xfrm>
            <a:off x="8333725" y="4482500"/>
            <a:ext cx="978600" cy="978600"/>
          </a:xfrm>
          <a:prstGeom prst="ellipse">
            <a:avLst/>
          </a:prstGeom>
          <a:noFill/>
          <a:ln cap="flat" cmpd="sng" w="9525">
            <a:solidFill>
              <a:srgbClr val="ED4A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3"/>
          <p:cNvSpPr/>
          <p:nvPr/>
        </p:nvSpPr>
        <p:spPr>
          <a:xfrm>
            <a:off x="741750" y="4449750"/>
            <a:ext cx="397500" cy="397500"/>
          </a:xfrm>
          <a:prstGeom prst="donut">
            <a:avLst>
              <a:gd fmla="val 8754" name="adj"/>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3"/>
          <p:cNvSpPr/>
          <p:nvPr/>
        </p:nvSpPr>
        <p:spPr>
          <a:xfrm>
            <a:off x="8956300" y="4058696"/>
            <a:ext cx="287100" cy="287100"/>
          </a:xfrm>
          <a:prstGeom prst="ellipse">
            <a:avLst/>
          </a:prstGeom>
          <a:solidFill>
            <a:srgbClr val="ED4A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3"/>
          <p:cNvSpPr/>
          <p:nvPr/>
        </p:nvSpPr>
        <p:spPr>
          <a:xfrm>
            <a:off x="-164200" y="4277700"/>
            <a:ext cx="741600" cy="741600"/>
          </a:xfrm>
          <a:prstGeom prst="donut">
            <a:avLst>
              <a:gd fmla="val 39163" name="adj"/>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3"/>
          <p:cNvSpPr/>
          <p:nvPr/>
        </p:nvSpPr>
        <p:spPr>
          <a:xfrm>
            <a:off x="8568725" y="4717500"/>
            <a:ext cx="508500" cy="508500"/>
          </a:xfrm>
          <a:prstGeom prst="ellipse">
            <a:avLst/>
          </a:prstGeom>
          <a:solidFill>
            <a:srgbClr val="E8004C">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3"/>
          <p:cNvSpPr/>
          <p:nvPr/>
        </p:nvSpPr>
        <p:spPr>
          <a:xfrm>
            <a:off x="8077475" y="224125"/>
            <a:ext cx="304800" cy="304800"/>
          </a:xfrm>
          <a:prstGeom prst="donut">
            <a:avLst>
              <a:gd fmla="val 30568" name="adj"/>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3"/>
          <p:cNvSpPr/>
          <p:nvPr/>
        </p:nvSpPr>
        <p:spPr>
          <a:xfrm>
            <a:off x="8553248" y="328373"/>
            <a:ext cx="585600" cy="585600"/>
          </a:xfrm>
          <a:prstGeom prst="ellipse">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23"/>
          <p:cNvSpPr/>
          <p:nvPr/>
        </p:nvSpPr>
        <p:spPr>
          <a:xfrm>
            <a:off x="8876350" y="1187325"/>
            <a:ext cx="447000" cy="447000"/>
          </a:xfrm>
          <a:prstGeom prst="ellipse">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23"/>
          <p:cNvSpPr/>
          <p:nvPr/>
        </p:nvSpPr>
        <p:spPr>
          <a:xfrm>
            <a:off x="8449000" y="224125"/>
            <a:ext cx="794400" cy="794400"/>
          </a:xfrm>
          <a:prstGeom prst="ellipse">
            <a:avLst/>
          </a:prstGeom>
          <a:noFill/>
          <a:ln cap="flat" cmpd="sng" w="9525">
            <a:solidFill>
              <a:srgbClr val="F8BB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23"/>
          <p:cNvSpPr/>
          <p:nvPr/>
        </p:nvSpPr>
        <p:spPr>
          <a:xfrm>
            <a:off x="100425" y="3830625"/>
            <a:ext cx="304800" cy="304800"/>
          </a:xfrm>
          <a:prstGeom prst="ellipse">
            <a:avLst/>
          </a:prstGeom>
          <a:solidFill>
            <a:srgbClr val="00D1C6">
              <a:alpha val="869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3"/>
          <p:cNvSpPr txBox="1"/>
          <p:nvPr>
            <p:ph idx="12" type="sldNum"/>
          </p:nvPr>
        </p:nvSpPr>
        <p:spPr>
          <a:xfrm>
            <a:off x="4337100" y="4751625"/>
            <a:ext cx="469800" cy="391500"/>
          </a:xfrm>
          <a:prstGeom prst="rect">
            <a:avLst/>
          </a:prstGeom>
        </p:spPr>
        <p:txBody>
          <a:bodyPr anchorCtr="0" anchor="t" bIns="91425" lIns="91425" spcFirstLastPara="1" rIns="91425" wrap="square" tIns="91425">
            <a:noAutofit/>
          </a:bodyPr>
          <a:lstStyle>
            <a:lvl1pPr lvl="0" rtl="0" algn="ctr">
              <a:buNone/>
              <a:defRPr/>
            </a:lvl1pPr>
            <a:lvl2pPr lvl="1" rtl="0" algn="ctr">
              <a:buNone/>
              <a:defRPr/>
            </a:lvl2pPr>
            <a:lvl3pPr lvl="2" rtl="0" algn="ctr">
              <a:buNone/>
              <a:defRPr/>
            </a:lvl3pPr>
            <a:lvl4pPr lvl="3" rtl="0" algn="ctr">
              <a:buNone/>
              <a:defRPr/>
            </a:lvl4pPr>
            <a:lvl5pPr lvl="4" rtl="0" algn="ctr">
              <a:buNone/>
              <a:defRPr/>
            </a:lvl5pPr>
            <a:lvl6pPr lvl="5" rtl="0" algn="ctr">
              <a:buNone/>
              <a:defRPr/>
            </a:lvl6pPr>
            <a:lvl7pPr lvl="6" rtl="0" algn="ctr">
              <a:buNone/>
              <a:defRPr/>
            </a:lvl7pPr>
            <a:lvl8pPr lvl="7" rtl="0" algn="ctr">
              <a:buNone/>
              <a:defRPr/>
            </a:lvl8pPr>
            <a:lvl9pPr lvl="8" rtl="0" algn="ctr">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letely blank">
  <p:cSld name="BLANK_1">
    <p:spTree>
      <p:nvGrpSpPr>
        <p:cNvPr id="233" name="Shape 233"/>
        <p:cNvGrpSpPr/>
        <p:nvPr/>
      </p:nvGrpSpPr>
      <p:grpSpPr>
        <a:xfrm>
          <a:off x="0" y="0"/>
          <a:ext cx="0" cy="0"/>
          <a:chOff x="0" y="0"/>
          <a:chExt cx="0" cy="0"/>
        </a:xfrm>
      </p:grpSpPr>
      <p:sp>
        <p:nvSpPr>
          <p:cNvPr id="234" name="Google Shape;234;p24"/>
          <p:cNvSpPr/>
          <p:nvPr/>
        </p:nvSpPr>
        <p:spPr>
          <a:xfrm>
            <a:off x="419100" y="-1581150"/>
            <a:ext cx="8305800" cy="8305800"/>
          </a:xfrm>
          <a:prstGeom prst="ellipse">
            <a:avLst/>
          </a:prstGeom>
          <a:noFill/>
          <a:ln cap="flat" cmpd="sng" w="9525">
            <a:solidFill>
              <a:srgbClr val="A1BECC"/>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4"/>
          <p:cNvSpPr txBox="1"/>
          <p:nvPr>
            <p:ph idx="12" type="sldNum"/>
          </p:nvPr>
        </p:nvSpPr>
        <p:spPr>
          <a:xfrm>
            <a:off x="4337100" y="4751625"/>
            <a:ext cx="469800" cy="391500"/>
          </a:xfrm>
          <a:prstGeom prst="rect">
            <a:avLst/>
          </a:prstGeom>
        </p:spPr>
        <p:txBody>
          <a:bodyPr anchorCtr="0" anchor="t" bIns="91425" lIns="91425" spcFirstLastPara="1" rIns="91425" wrap="square" tIns="91425">
            <a:noAutofit/>
          </a:bodyPr>
          <a:lstStyle>
            <a:lvl1pPr lvl="0" rtl="0" algn="ctr">
              <a:buNone/>
              <a:defRPr/>
            </a:lvl1pPr>
            <a:lvl2pPr lvl="1" rtl="0" algn="ctr">
              <a:buNone/>
              <a:defRPr/>
            </a:lvl2pPr>
            <a:lvl3pPr lvl="2" rtl="0" algn="ctr">
              <a:buNone/>
              <a:defRPr/>
            </a:lvl3pPr>
            <a:lvl4pPr lvl="3" rtl="0" algn="ctr">
              <a:buNone/>
              <a:defRPr/>
            </a:lvl4pPr>
            <a:lvl5pPr lvl="4" rtl="0" algn="ctr">
              <a:buNone/>
              <a:defRPr/>
            </a:lvl5pPr>
            <a:lvl6pPr lvl="5" rtl="0" algn="ctr">
              <a:buNone/>
              <a:defRPr/>
            </a:lvl6pPr>
            <a:lvl7pPr lvl="6" rtl="0" algn="ctr">
              <a:buNone/>
              <a:defRPr/>
            </a:lvl7pPr>
            <a:lvl8pPr lvl="7" rtl="0" algn="ctr">
              <a:buNone/>
              <a:defRPr/>
            </a:lvl8pPr>
            <a:lvl9pPr lvl="8" rtl="0" algn="ctr">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935875" y="909050"/>
            <a:ext cx="5275500" cy="641100"/>
          </a:xfrm>
          <a:prstGeom prst="rect">
            <a:avLst/>
          </a:prstGeom>
          <a:noFill/>
          <a:ln>
            <a:noFill/>
          </a:ln>
        </p:spPr>
        <p:txBody>
          <a:bodyPr anchorCtr="0" anchor="b" bIns="91425" lIns="91425" spcFirstLastPara="1" rIns="91425" wrap="square" tIns="91425"/>
          <a:lstStyle>
            <a:lvl1pPr lvl="0" rtl="0">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1pPr>
            <a:lvl2pPr lvl="1" rtl="0">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2pPr>
            <a:lvl3pPr lvl="2" rtl="0">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3pPr>
            <a:lvl4pPr lvl="3" rtl="0">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4pPr>
            <a:lvl5pPr lvl="4" rtl="0">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5pPr>
            <a:lvl6pPr lvl="5" rtl="0">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6pPr>
            <a:lvl7pPr lvl="6" rtl="0">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7pPr>
            <a:lvl8pPr lvl="7" rtl="0">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8pPr>
            <a:lvl9pPr lvl="8" rtl="0">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9pPr>
          </a:lstStyle>
          <a:p/>
        </p:txBody>
      </p:sp>
      <p:sp>
        <p:nvSpPr>
          <p:cNvPr id="52" name="Google Shape;52;p13"/>
          <p:cNvSpPr txBox="1"/>
          <p:nvPr>
            <p:ph idx="1" type="body"/>
          </p:nvPr>
        </p:nvSpPr>
        <p:spPr>
          <a:xfrm>
            <a:off x="2935875" y="1525758"/>
            <a:ext cx="5275500" cy="2786100"/>
          </a:xfrm>
          <a:prstGeom prst="rect">
            <a:avLst/>
          </a:prstGeom>
          <a:noFill/>
          <a:ln>
            <a:noFill/>
          </a:ln>
        </p:spPr>
        <p:txBody>
          <a:bodyPr anchorCtr="0" anchor="t" bIns="91425" lIns="91425" spcFirstLastPara="1" rIns="91425" wrap="square" tIns="91425"/>
          <a:lstStyle>
            <a:lvl1pPr indent="-381000" lvl="0" marL="457200" rtl="0">
              <a:spcBef>
                <a:spcPts val="60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1pPr>
            <a:lvl2pPr indent="-381000" lvl="1" marL="914400" rtl="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2pPr>
            <a:lvl3pPr indent="-381000" lvl="2" marL="1371600" rtl="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3pPr>
            <a:lvl4pPr indent="-381000" lvl="3" marL="1828800" rtl="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4pPr>
            <a:lvl5pPr indent="-381000" lvl="4" marL="2286000" rtl="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5pPr>
            <a:lvl6pPr indent="-381000" lvl="5" marL="2743200" rtl="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6pPr>
            <a:lvl7pPr indent="-381000" lvl="6" marL="3200400" rtl="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7pPr>
            <a:lvl8pPr indent="-381000" lvl="7" marL="3657600" rtl="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8pPr>
            <a:lvl9pPr indent="-381000" lvl="8" marL="4114800" rtl="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9pPr>
          </a:lstStyle>
          <a:p/>
        </p:txBody>
      </p:sp>
      <p:sp>
        <p:nvSpPr>
          <p:cNvPr id="53" name="Google Shape;53;p13"/>
          <p:cNvSpPr txBox="1"/>
          <p:nvPr>
            <p:ph idx="12" type="sldNum"/>
          </p:nvPr>
        </p:nvSpPr>
        <p:spPr>
          <a:xfrm>
            <a:off x="8635625" y="4751625"/>
            <a:ext cx="469800" cy="391500"/>
          </a:xfrm>
          <a:prstGeom prst="rect">
            <a:avLst/>
          </a:prstGeom>
          <a:noFill/>
          <a:ln>
            <a:noFill/>
          </a:ln>
        </p:spPr>
        <p:txBody>
          <a:bodyPr anchorCtr="0" anchor="t" bIns="91425" lIns="91425" spcFirstLastPara="1" rIns="91425" wrap="square" tIns="91425">
            <a:noAutofit/>
          </a:bodyPr>
          <a:lstStyle>
            <a:lvl1pPr lvl="0" rtl="0" algn="r">
              <a:buNone/>
              <a:defRPr sz="1200">
                <a:solidFill>
                  <a:srgbClr val="A1BECC"/>
                </a:solidFill>
                <a:latin typeface="Nixie One"/>
                <a:ea typeface="Nixie One"/>
                <a:cs typeface="Nixie One"/>
                <a:sym typeface="Nixie One"/>
              </a:defRPr>
            </a:lvl1pPr>
            <a:lvl2pPr lvl="1" rtl="0" algn="r">
              <a:buNone/>
              <a:defRPr sz="1200">
                <a:solidFill>
                  <a:srgbClr val="A1BECC"/>
                </a:solidFill>
                <a:latin typeface="Nixie One"/>
                <a:ea typeface="Nixie One"/>
                <a:cs typeface="Nixie One"/>
                <a:sym typeface="Nixie One"/>
              </a:defRPr>
            </a:lvl2pPr>
            <a:lvl3pPr lvl="2" rtl="0" algn="r">
              <a:buNone/>
              <a:defRPr sz="1200">
                <a:solidFill>
                  <a:srgbClr val="A1BECC"/>
                </a:solidFill>
                <a:latin typeface="Nixie One"/>
                <a:ea typeface="Nixie One"/>
                <a:cs typeface="Nixie One"/>
                <a:sym typeface="Nixie One"/>
              </a:defRPr>
            </a:lvl3pPr>
            <a:lvl4pPr lvl="3" rtl="0" algn="r">
              <a:buNone/>
              <a:defRPr sz="1200">
                <a:solidFill>
                  <a:srgbClr val="A1BECC"/>
                </a:solidFill>
                <a:latin typeface="Nixie One"/>
                <a:ea typeface="Nixie One"/>
                <a:cs typeface="Nixie One"/>
                <a:sym typeface="Nixie One"/>
              </a:defRPr>
            </a:lvl4pPr>
            <a:lvl5pPr lvl="4" rtl="0" algn="r">
              <a:buNone/>
              <a:defRPr sz="1200">
                <a:solidFill>
                  <a:srgbClr val="A1BECC"/>
                </a:solidFill>
                <a:latin typeface="Nixie One"/>
                <a:ea typeface="Nixie One"/>
                <a:cs typeface="Nixie One"/>
                <a:sym typeface="Nixie One"/>
              </a:defRPr>
            </a:lvl5pPr>
            <a:lvl6pPr lvl="5" rtl="0" algn="r">
              <a:buNone/>
              <a:defRPr sz="1200">
                <a:solidFill>
                  <a:srgbClr val="A1BECC"/>
                </a:solidFill>
                <a:latin typeface="Nixie One"/>
                <a:ea typeface="Nixie One"/>
                <a:cs typeface="Nixie One"/>
                <a:sym typeface="Nixie One"/>
              </a:defRPr>
            </a:lvl6pPr>
            <a:lvl7pPr lvl="6" rtl="0" algn="r">
              <a:buNone/>
              <a:defRPr sz="1200">
                <a:solidFill>
                  <a:srgbClr val="A1BECC"/>
                </a:solidFill>
                <a:latin typeface="Nixie One"/>
                <a:ea typeface="Nixie One"/>
                <a:cs typeface="Nixie One"/>
                <a:sym typeface="Nixie One"/>
              </a:defRPr>
            </a:lvl7pPr>
            <a:lvl8pPr lvl="7" rtl="0" algn="r">
              <a:buNone/>
              <a:defRPr sz="1200">
                <a:solidFill>
                  <a:srgbClr val="A1BECC"/>
                </a:solidFill>
                <a:latin typeface="Nixie One"/>
                <a:ea typeface="Nixie One"/>
                <a:cs typeface="Nixie One"/>
                <a:sym typeface="Nixie One"/>
              </a:defRPr>
            </a:lvl8pPr>
            <a:lvl9pPr lvl="8" rtl="0" algn="r">
              <a:buNone/>
              <a:defRPr sz="1200">
                <a:solidFill>
                  <a:srgbClr val="A1BECC"/>
                </a:solidFill>
                <a:latin typeface="Nixie One"/>
                <a:ea typeface="Nixie One"/>
                <a:cs typeface="Nixie One"/>
                <a:sym typeface="Nixie On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ransition>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11.xml"/><Relationship Id="rId3" Type="http://schemas.openxmlformats.org/officeDocument/2006/relationships/image" Target="../media/image3.gif"/><Relationship Id="rId4" Type="http://schemas.openxmlformats.org/officeDocument/2006/relationships/hyperlink" Target="http://mycourses.qcc.edu/" TargetMode="External"/><Relationship Id="rId5" Type="http://schemas.openxmlformats.org/officeDocument/2006/relationships/hyperlink" Target="http://mycourses.qcc.edu/"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2.xml"/><Relationship Id="rId3" Type="http://schemas.openxmlformats.org/officeDocument/2006/relationships/hyperlink" Target="mailto:qore@qcc.mass.edu" TargetMode="External"/><Relationship Id="rId4" Type="http://schemas.openxmlformats.org/officeDocument/2006/relationships/hyperlink" Target="mailto:abeaudry@qcc.mass.edu" TargetMode="External"/><Relationship Id="rId5" Type="http://schemas.openxmlformats.org/officeDocument/2006/relationships/hyperlink" Target="mailto:gbenway@qcc.mass.edu" TargetMode="External"/><Relationship Id="rId6" Type="http://schemas.openxmlformats.org/officeDocument/2006/relationships/hyperlink" Target="mailto:mgiacobbe@qcc.mass.edu" TargetMode="External"/><Relationship Id="rId7" Type="http://schemas.openxmlformats.org/officeDocument/2006/relationships/hyperlink" Target="mailto:tswan@qcc.mass.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9" name="Shape 239"/>
        <p:cNvGrpSpPr/>
        <p:nvPr/>
      </p:nvGrpSpPr>
      <p:grpSpPr>
        <a:xfrm>
          <a:off x="0" y="0"/>
          <a:ext cx="0" cy="0"/>
          <a:chOff x="0" y="0"/>
          <a:chExt cx="0" cy="0"/>
        </a:xfrm>
      </p:grpSpPr>
      <p:sp>
        <p:nvSpPr>
          <p:cNvPr id="240" name="Google Shape;240;p25"/>
          <p:cNvSpPr txBox="1"/>
          <p:nvPr>
            <p:ph type="ctrTitle"/>
          </p:nvPr>
        </p:nvSpPr>
        <p:spPr>
          <a:xfrm>
            <a:off x="2560225" y="1229825"/>
            <a:ext cx="4633200" cy="1159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a:t>Say It Loud:</a:t>
            </a:r>
            <a:endParaRPr b="1"/>
          </a:p>
          <a:p>
            <a:pPr indent="0" lvl="0" marL="0" rtl="0" algn="ctr">
              <a:spcBef>
                <a:spcPts val="0"/>
              </a:spcBef>
              <a:spcAft>
                <a:spcPts val="0"/>
              </a:spcAft>
              <a:buNone/>
            </a:pPr>
            <a:r>
              <a:rPr b="1" lang="en" sz="3000"/>
              <a:t>Using Oral Presentation to Assess General Education</a:t>
            </a:r>
            <a:r>
              <a:rPr lang="en" sz="3000"/>
              <a:t> </a:t>
            </a:r>
            <a:endParaRPr sz="3000"/>
          </a:p>
        </p:txBody>
      </p:sp>
      <p:sp>
        <p:nvSpPr>
          <p:cNvPr id="241" name="Google Shape;241;p25"/>
          <p:cNvSpPr txBox="1"/>
          <p:nvPr/>
        </p:nvSpPr>
        <p:spPr>
          <a:xfrm>
            <a:off x="2001700" y="3323825"/>
            <a:ext cx="5428800" cy="1049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2400">
                <a:solidFill>
                  <a:srgbClr val="00ACC3"/>
                </a:solidFill>
                <a:latin typeface="Nixie One"/>
                <a:ea typeface="Nixie One"/>
                <a:cs typeface="Nixie One"/>
                <a:sym typeface="Nixie One"/>
              </a:rPr>
              <a:t>Quinsigamond Outcomes Research for Excellence</a:t>
            </a:r>
            <a:r>
              <a:rPr lang="en" sz="3000">
                <a:solidFill>
                  <a:srgbClr val="617A86"/>
                </a:solidFill>
                <a:latin typeface="Nixie One"/>
                <a:ea typeface="Nixie One"/>
                <a:cs typeface="Nixie One"/>
                <a:sym typeface="Nixie One"/>
              </a:rPr>
              <a:t> </a:t>
            </a:r>
            <a:endParaRPr sz="3000">
              <a:solidFill>
                <a:srgbClr val="617A86"/>
              </a:solidFill>
              <a:latin typeface="Nixie One"/>
              <a:ea typeface="Nixie One"/>
              <a:cs typeface="Nixie One"/>
              <a:sym typeface="Nixie One"/>
            </a:endParaRPr>
          </a:p>
        </p:txBody>
      </p:sp>
      <p:sp>
        <p:nvSpPr>
          <p:cNvPr id="242" name="Google Shape;242;p25"/>
          <p:cNvSpPr txBox="1"/>
          <p:nvPr/>
        </p:nvSpPr>
        <p:spPr>
          <a:xfrm>
            <a:off x="7193425" y="4068300"/>
            <a:ext cx="1431600" cy="1075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2400">
                <a:solidFill>
                  <a:srgbClr val="FC4067"/>
                </a:solidFill>
                <a:latin typeface="Nixie One"/>
                <a:ea typeface="Nixie One"/>
                <a:cs typeface="Nixie One"/>
                <a:sym typeface="Nixie One"/>
              </a:rPr>
              <a:t>AMCOA</a:t>
            </a:r>
            <a:br>
              <a:rPr b="1" lang="en" sz="2400">
                <a:solidFill>
                  <a:srgbClr val="FC4067"/>
                </a:solidFill>
                <a:latin typeface="Nixie One"/>
                <a:ea typeface="Nixie One"/>
                <a:cs typeface="Nixie One"/>
                <a:sym typeface="Nixie One"/>
              </a:rPr>
            </a:br>
            <a:r>
              <a:rPr b="1" lang="en" sz="1800">
                <a:solidFill>
                  <a:srgbClr val="FC4067"/>
                </a:solidFill>
                <a:latin typeface="Nixie One"/>
                <a:ea typeface="Nixie One"/>
                <a:cs typeface="Nixie One"/>
                <a:sym typeface="Nixie One"/>
              </a:rPr>
              <a:t>Feb. 1, 2019</a:t>
            </a:r>
            <a:endParaRPr sz="1800">
              <a:solidFill>
                <a:srgbClr val="FC4067"/>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8" name="Shape 348"/>
        <p:cNvGrpSpPr/>
        <p:nvPr/>
      </p:nvGrpSpPr>
      <p:grpSpPr>
        <a:xfrm>
          <a:off x="0" y="0"/>
          <a:ext cx="0" cy="0"/>
          <a:chOff x="0" y="0"/>
          <a:chExt cx="0" cy="0"/>
        </a:xfrm>
      </p:grpSpPr>
      <p:sp>
        <p:nvSpPr>
          <p:cNvPr id="349" name="Google Shape;349;p34"/>
          <p:cNvSpPr txBox="1"/>
          <p:nvPr>
            <p:ph idx="1" type="body"/>
          </p:nvPr>
        </p:nvSpPr>
        <p:spPr>
          <a:xfrm>
            <a:off x="2123100" y="2165850"/>
            <a:ext cx="4897800" cy="2079600"/>
          </a:xfrm>
          <a:prstGeom prst="rect">
            <a:avLst/>
          </a:prstGeom>
        </p:spPr>
        <p:txBody>
          <a:bodyPr anchorCtr="0" anchor="t" bIns="91425" lIns="91425" spcFirstLastPara="1" rIns="91425" wrap="square" tIns="91425">
            <a:noAutofit/>
          </a:bodyPr>
          <a:lstStyle/>
          <a:p>
            <a:pPr indent="0" lvl="0" marL="0" rtl="0" algn="ctr">
              <a:spcBef>
                <a:spcPts val="600"/>
              </a:spcBef>
              <a:spcAft>
                <a:spcPts val="0"/>
              </a:spcAft>
              <a:buNone/>
            </a:pPr>
            <a:r>
              <a:rPr lang="en" sz="3000"/>
              <a:t>[O]ral presentations help students become active and autonomous learners.</a:t>
            </a:r>
            <a:endParaRPr sz="3000"/>
          </a:p>
          <a:p>
            <a:pPr indent="0" lvl="0" marL="0" rtl="0" algn="ctr">
              <a:spcBef>
                <a:spcPts val="600"/>
              </a:spcBef>
              <a:spcAft>
                <a:spcPts val="0"/>
              </a:spcAft>
              <a:buNone/>
            </a:pPr>
            <a:r>
              <a:t/>
            </a:r>
            <a:endParaRPr/>
          </a:p>
        </p:txBody>
      </p:sp>
      <p:sp>
        <p:nvSpPr>
          <p:cNvPr id="350" name="Google Shape;350;p34"/>
          <p:cNvSpPr txBox="1"/>
          <p:nvPr>
            <p:ph idx="12" type="sldNum"/>
          </p:nvPr>
        </p:nvSpPr>
        <p:spPr>
          <a:xfrm>
            <a:off x="4337100" y="4751625"/>
            <a:ext cx="469800" cy="391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4" name="Shape 354"/>
        <p:cNvGrpSpPr/>
        <p:nvPr/>
      </p:nvGrpSpPr>
      <p:grpSpPr>
        <a:xfrm>
          <a:off x="0" y="0"/>
          <a:ext cx="0" cy="0"/>
          <a:chOff x="0" y="0"/>
          <a:chExt cx="0" cy="0"/>
        </a:xfrm>
      </p:grpSpPr>
      <p:sp>
        <p:nvSpPr>
          <p:cNvPr id="355" name="Google Shape;355;p35"/>
          <p:cNvSpPr/>
          <p:nvPr/>
        </p:nvSpPr>
        <p:spPr>
          <a:xfrm>
            <a:off x="2222325" y="97826"/>
            <a:ext cx="4699256" cy="3658425"/>
          </a:xfrm>
          <a:custGeom>
            <a:rect b="b" l="l" r="r" t="t"/>
            <a:pathLst>
              <a:path extrusionOk="0" h="111665" w="143434">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FFFFFF"/>
          </a:solidFill>
          <a:ln cap="flat" cmpd="sng" w="9525">
            <a:solidFill>
              <a:srgbClr val="A1BE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35"/>
          <p:cNvSpPr/>
          <p:nvPr/>
        </p:nvSpPr>
        <p:spPr>
          <a:xfrm>
            <a:off x="2418946" y="290356"/>
            <a:ext cx="4305900" cy="2749500"/>
          </a:xfrm>
          <a:prstGeom prst="rect">
            <a:avLst/>
          </a:prstGeom>
          <a:solidFill>
            <a:srgbClr val="000000">
              <a:alpha val="0"/>
            </a:srgbClr>
          </a:solidFill>
          <a:ln cap="flat" cmpd="sng" w="9525">
            <a:solidFill>
              <a:srgbClr val="D9D9D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999999"/>
                </a:solidFill>
                <a:latin typeface="Varela Round"/>
                <a:ea typeface="Varela Round"/>
                <a:cs typeface="Varela Round"/>
                <a:sym typeface="Varela Round"/>
              </a:rPr>
              <a:t>Place your screenshot here</a:t>
            </a:r>
            <a:endParaRPr sz="1000">
              <a:solidFill>
                <a:srgbClr val="999999"/>
              </a:solidFill>
              <a:latin typeface="Varela Round"/>
              <a:ea typeface="Varela Round"/>
              <a:cs typeface="Varela Round"/>
              <a:sym typeface="Varela Round"/>
            </a:endParaRPr>
          </a:p>
        </p:txBody>
      </p:sp>
      <p:sp>
        <p:nvSpPr>
          <p:cNvPr id="357" name="Google Shape;357;p35"/>
          <p:cNvSpPr txBox="1"/>
          <p:nvPr>
            <p:ph idx="4294967295" type="body"/>
          </p:nvPr>
        </p:nvSpPr>
        <p:spPr>
          <a:xfrm>
            <a:off x="444550" y="1157450"/>
            <a:ext cx="1900500" cy="1980900"/>
          </a:xfrm>
          <a:prstGeom prst="rect">
            <a:avLst/>
          </a:prstGeom>
        </p:spPr>
        <p:txBody>
          <a:bodyPr anchorCtr="0" anchor="t" bIns="91425" lIns="91425" spcFirstLastPara="1" rIns="91425" wrap="square" tIns="91425">
            <a:noAutofit/>
          </a:bodyPr>
          <a:lstStyle/>
          <a:p>
            <a:pPr indent="0" lvl="0" marL="0" rtl="0" algn="ctr">
              <a:spcBef>
                <a:spcPts val="600"/>
              </a:spcBef>
              <a:spcAft>
                <a:spcPts val="0"/>
              </a:spcAft>
              <a:buNone/>
            </a:pPr>
            <a:r>
              <a:rPr b="1" lang="en" sz="1800">
                <a:solidFill>
                  <a:srgbClr val="ED4A00"/>
                </a:solidFill>
                <a:latin typeface="Nixie One"/>
                <a:ea typeface="Nixie One"/>
                <a:cs typeface="Nixie One"/>
                <a:sym typeface="Nixie One"/>
              </a:rPr>
              <a:t>Educator Idea Vault</a:t>
            </a:r>
            <a:endParaRPr b="1" sz="1800">
              <a:solidFill>
                <a:srgbClr val="ED4A00"/>
              </a:solidFill>
              <a:latin typeface="Nixie One"/>
              <a:ea typeface="Nixie One"/>
              <a:cs typeface="Nixie One"/>
              <a:sym typeface="Nixie One"/>
            </a:endParaRPr>
          </a:p>
          <a:p>
            <a:pPr indent="0" lvl="0" marL="0" rtl="0" algn="ctr">
              <a:spcBef>
                <a:spcPts val="600"/>
              </a:spcBef>
              <a:spcAft>
                <a:spcPts val="0"/>
              </a:spcAft>
              <a:buNone/>
            </a:pPr>
            <a:r>
              <a:rPr b="1" lang="en" sz="1800">
                <a:solidFill>
                  <a:srgbClr val="ED4A00"/>
                </a:solidFill>
                <a:latin typeface="Nixie One"/>
                <a:ea typeface="Nixie One"/>
                <a:cs typeface="Nixie One"/>
                <a:sym typeface="Nixie One"/>
              </a:rPr>
              <a:t>Toolkit Overview</a:t>
            </a:r>
            <a:endParaRPr b="1" sz="1800">
              <a:solidFill>
                <a:srgbClr val="ED4A00"/>
              </a:solidFill>
              <a:latin typeface="Nixie One"/>
              <a:ea typeface="Nixie One"/>
              <a:cs typeface="Nixie One"/>
              <a:sym typeface="Nixie One"/>
            </a:endParaRPr>
          </a:p>
        </p:txBody>
      </p:sp>
      <p:sp>
        <p:nvSpPr>
          <p:cNvPr id="358" name="Google Shape;358;p35"/>
          <p:cNvSpPr txBox="1"/>
          <p:nvPr>
            <p:ph idx="12" type="sldNum"/>
          </p:nvPr>
        </p:nvSpPr>
        <p:spPr>
          <a:xfrm>
            <a:off x="4337100" y="4751625"/>
            <a:ext cx="469800" cy="391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t>‹#›</a:t>
            </a:fld>
            <a:endParaRPr/>
          </a:p>
        </p:txBody>
      </p:sp>
      <p:pic>
        <p:nvPicPr>
          <p:cNvPr id="359" name="Google Shape;359;p35"/>
          <p:cNvPicPr preferRelativeResize="0"/>
          <p:nvPr/>
        </p:nvPicPr>
        <p:blipFill>
          <a:blip r:embed="rId3">
            <a:alphaModFix/>
          </a:blip>
          <a:stretch>
            <a:fillRect/>
          </a:stretch>
        </p:blipFill>
        <p:spPr>
          <a:xfrm>
            <a:off x="2418950" y="840675"/>
            <a:ext cx="4305902" cy="1733476"/>
          </a:xfrm>
          <a:prstGeom prst="rect">
            <a:avLst/>
          </a:prstGeom>
          <a:noFill/>
          <a:ln>
            <a:noFill/>
          </a:ln>
        </p:spPr>
      </p:pic>
      <p:sp>
        <p:nvSpPr>
          <p:cNvPr id="360" name="Google Shape;360;p35"/>
          <p:cNvSpPr txBox="1"/>
          <p:nvPr>
            <p:ph idx="4294967295" type="body"/>
          </p:nvPr>
        </p:nvSpPr>
        <p:spPr>
          <a:xfrm>
            <a:off x="2124950" y="3667025"/>
            <a:ext cx="4882200" cy="2841900"/>
          </a:xfrm>
          <a:prstGeom prst="rect">
            <a:avLst/>
          </a:prstGeom>
        </p:spPr>
        <p:txBody>
          <a:bodyPr anchorCtr="0" anchor="t" bIns="91425" lIns="91425" spcFirstLastPara="1" rIns="91425" wrap="square" tIns="91425">
            <a:noAutofit/>
          </a:bodyPr>
          <a:lstStyle/>
          <a:p>
            <a:pPr indent="0" lvl="0" marL="0" rtl="0" algn="ctr">
              <a:spcBef>
                <a:spcPts val="600"/>
              </a:spcBef>
              <a:spcAft>
                <a:spcPts val="0"/>
              </a:spcAft>
              <a:buNone/>
            </a:pPr>
            <a:r>
              <a:rPr b="1" lang="en" sz="1400">
                <a:solidFill>
                  <a:srgbClr val="00ACC3"/>
                </a:solidFill>
              </a:rPr>
              <a:t>How to Logon to the Educator Idea Vault</a:t>
            </a:r>
            <a:br>
              <a:rPr lang="en" sz="1400">
                <a:solidFill>
                  <a:srgbClr val="00ACC3"/>
                </a:solidFill>
              </a:rPr>
            </a:br>
            <a:endParaRPr sz="1400">
              <a:solidFill>
                <a:srgbClr val="00ACC3"/>
              </a:solidFill>
            </a:endParaRPr>
          </a:p>
          <a:p>
            <a:pPr indent="-317500" lvl="0" marL="457200" rtl="0" algn="l">
              <a:lnSpc>
                <a:spcPct val="115000"/>
              </a:lnSpc>
              <a:spcBef>
                <a:spcPts val="600"/>
              </a:spcBef>
              <a:spcAft>
                <a:spcPts val="0"/>
              </a:spcAft>
              <a:buSzPts val="1400"/>
              <a:buChar char="◎"/>
            </a:pPr>
            <a:r>
              <a:rPr lang="en" sz="1400"/>
              <a:t>Go to </a:t>
            </a:r>
            <a:r>
              <a:rPr lang="en" sz="1400" u="sng">
                <a:solidFill>
                  <a:schemeClr val="hlink"/>
                </a:solidFill>
                <a:hlinkClick r:id="rId4"/>
              </a:rPr>
              <a:t>http://mycourses.qcc.edu</a:t>
            </a:r>
            <a:endParaRPr sz="1400" u="sng">
              <a:solidFill>
                <a:schemeClr val="hlink"/>
              </a:solidFill>
              <a:hlinkClick r:id="rId5"/>
            </a:endParaRPr>
          </a:p>
          <a:p>
            <a:pPr indent="-317500" lvl="0" marL="457200" rtl="0" algn="l">
              <a:lnSpc>
                <a:spcPct val="115000"/>
              </a:lnSpc>
              <a:spcBef>
                <a:spcPts val="0"/>
              </a:spcBef>
              <a:spcAft>
                <a:spcPts val="0"/>
              </a:spcAft>
              <a:buSzPts val="1400"/>
              <a:buChar char="◎"/>
            </a:pPr>
            <a:r>
              <a:rPr lang="en" sz="1400"/>
              <a:t>Log into Blackboard with the User ID eiv (for "Educator Idea Vault") and the password explore</a:t>
            </a:r>
            <a:endParaRPr sz="2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4" name="Shape 364"/>
        <p:cNvGrpSpPr/>
        <p:nvPr/>
      </p:nvGrpSpPr>
      <p:grpSpPr>
        <a:xfrm>
          <a:off x="0" y="0"/>
          <a:ext cx="0" cy="0"/>
          <a:chOff x="0" y="0"/>
          <a:chExt cx="0" cy="0"/>
        </a:xfrm>
      </p:grpSpPr>
      <p:sp>
        <p:nvSpPr>
          <p:cNvPr id="365" name="Google Shape;365;p36"/>
          <p:cNvSpPr txBox="1"/>
          <p:nvPr>
            <p:ph type="title"/>
          </p:nvPr>
        </p:nvSpPr>
        <p:spPr>
          <a:xfrm>
            <a:off x="3232250" y="947000"/>
            <a:ext cx="5275500" cy="641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sz="3000">
                <a:solidFill>
                  <a:srgbClr val="FC4067"/>
                </a:solidFill>
              </a:rPr>
              <a:t>Thank you! </a:t>
            </a:r>
            <a:endParaRPr b="1" sz="3000">
              <a:solidFill>
                <a:srgbClr val="FC4067"/>
              </a:solidFill>
            </a:endParaRPr>
          </a:p>
        </p:txBody>
      </p:sp>
      <p:sp>
        <p:nvSpPr>
          <p:cNvPr id="366" name="Google Shape;366;p36"/>
          <p:cNvSpPr txBox="1"/>
          <p:nvPr>
            <p:ph idx="1" type="body"/>
          </p:nvPr>
        </p:nvSpPr>
        <p:spPr>
          <a:xfrm>
            <a:off x="2382750" y="1816700"/>
            <a:ext cx="6536100" cy="2786100"/>
          </a:xfrm>
          <a:prstGeom prst="rect">
            <a:avLst/>
          </a:prstGeom>
        </p:spPr>
        <p:txBody>
          <a:bodyPr anchorCtr="0" anchor="t" bIns="91425" lIns="91425" spcFirstLastPara="1" rIns="91425" wrap="square" tIns="91425">
            <a:noAutofit/>
          </a:bodyPr>
          <a:lstStyle/>
          <a:p>
            <a:pPr indent="0" lvl="0" marL="0" rtl="0" algn="ctr">
              <a:spcBef>
                <a:spcPts val="600"/>
              </a:spcBef>
              <a:spcAft>
                <a:spcPts val="0"/>
              </a:spcAft>
              <a:buNone/>
            </a:pPr>
            <a:r>
              <a:rPr lang="en" sz="2000"/>
              <a:t>Quinsigamond Outcomes Research for Excellence</a:t>
            </a:r>
            <a:br>
              <a:rPr lang="en" sz="2000"/>
            </a:br>
            <a:r>
              <a:rPr lang="en" sz="2000" u="sng">
                <a:solidFill>
                  <a:schemeClr val="hlink"/>
                </a:solidFill>
                <a:hlinkClick r:id="rId3"/>
              </a:rPr>
              <a:t>qore@qcc.mass.edu</a:t>
            </a:r>
            <a:r>
              <a:rPr lang="en" sz="2000"/>
              <a:t> </a:t>
            </a:r>
            <a:br>
              <a:rPr lang="en" sz="2000"/>
            </a:br>
            <a:endParaRPr sz="2000">
              <a:solidFill>
                <a:srgbClr val="617A86"/>
              </a:solidFill>
            </a:endParaRPr>
          </a:p>
          <a:p>
            <a:pPr indent="-355600" lvl="0" marL="457200" rtl="0" algn="l">
              <a:lnSpc>
                <a:spcPct val="115000"/>
              </a:lnSpc>
              <a:spcBef>
                <a:spcPts val="600"/>
              </a:spcBef>
              <a:spcAft>
                <a:spcPts val="0"/>
              </a:spcAft>
              <a:buSzPts val="2000"/>
              <a:buChar char="◎"/>
            </a:pPr>
            <a:r>
              <a:rPr lang="en" sz="2000"/>
              <a:t>Amy Beaudry, </a:t>
            </a:r>
            <a:r>
              <a:rPr lang="en" sz="2000" u="sng">
                <a:solidFill>
                  <a:schemeClr val="hlink"/>
                </a:solidFill>
                <a:hlinkClick r:id="rId4"/>
              </a:rPr>
              <a:t>abeaudry@qcc.mass.edu</a:t>
            </a:r>
            <a:endParaRPr sz="2000"/>
          </a:p>
          <a:p>
            <a:pPr indent="-355600" lvl="0" marL="457200" rtl="0" algn="l">
              <a:lnSpc>
                <a:spcPct val="115000"/>
              </a:lnSpc>
              <a:spcBef>
                <a:spcPts val="0"/>
              </a:spcBef>
              <a:spcAft>
                <a:spcPts val="0"/>
              </a:spcAft>
              <a:buSzPts val="2000"/>
              <a:buChar char="◎"/>
            </a:pPr>
            <a:r>
              <a:rPr lang="en" sz="2000"/>
              <a:t>Gaelan Benway, Chair, </a:t>
            </a:r>
            <a:r>
              <a:rPr lang="en" sz="2000" u="sng">
                <a:solidFill>
                  <a:schemeClr val="hlink"/>
                </a:solidFill>
                <a:hlinkClick r:id="rId5"/>
              </a:rPr>
              <a:t>gbenway@qcc.mass.edu</a:t>
            </a:r>
            <a:r>
              <a:rPr lang="en" sz="2000"/>
              <a:t> </a:t>
            </a:r>
            <a:endParaRPr sz="2000">
              <a:solidFill>
                <a:srgbClr val="617A86"/>
              </a:solidFill>
            </a:endParaRPr>
          </a:p>
          <a:p>
            <a:pPr indent="-355600" lvl="0" marL="457200" rtl="0" algn="l">
              <a:lnSpc>
                <a:spcPct val="115000"/>
              </a:lnSpc>
              <a:spcBef>
                <a:spcPts val="0"/>
              </a:spcBef>
              <a:spcAft>
                <a:spcPts val="0"/>
              </a:spcAft>
              <a:buSzPts val="2000"/>
              <a:buChar char="◎"/>
            </a:pPr>
            <a:r>
              <a:rPr lang="en" sz="2000"/>
              <a:t>Maureen Giacobbe, </a:t>
            </a:r>
            <a:r>
              <a:rPr lang="en" sz="2000" u="sng">
                <a:solidFill>
                  <a:schemeClr val="hlink"/>
                </a:solidFill>
                <a:hlinkClick r:id="rId6"/>
              </a:rPr>
              <a:t>mgiacobbe@qcc.mass.edu</a:t>
            </a:r>
            <a:r>
              <a:rPr lang="en" sz="2000"/>
              <a:t> </a:t>
            </a:r>
            <a:endParaRPr sz="2000"/>
          </a:p>
          <a:p>
            <a:pPr indent="-355600" lvl="0" marL="457200" rtl="0" algn="l">
              <a:lnSpc>
                <a:spcPct val="115000"/>
              </a:lnSpc>
              <a:spcBef>
                <a:spcPts val="0"/>
              </a:spcBef>
              <a:spcAft>
                <a:spcPts val="0"/>
              </a:spcAft>
              <a:buSzPts val="2000"/>
              <a:buChar char="◎"/>
            </a:pPr>
            <a:r>
              <a:rPr lang="en" sz="2000"/>
              <a:t>Tiger Swan, </a:t>
            </a:r>
            <a:r>
              <a:rPr lang="en" sz="2000" u="sng">
                <a:solidFill>
                  <a:schemeClr val="hlink"/>
                </a:solidFill>
                <a:hlinkClick r:id="rId7"/>
              </a:rPr>
              <a:t>tswan@qcc.mass.edu</a:t>
            </a:r>
            <a:r>
              <a:rPr lang="en" sz="2000"/>
              <a:t> </a:t>
            </a:r>
            <a:endParaRPr sz="2000"/>
          </a:p>
        </p:txBody>
      </p:sp>
      <p:sp>
        <p:nvSpPr>
          <p:cNvPr id="367" name="Google Shape;367;p36"/>
          <p:cNvSpPr txBox="1"/>
          <p:nvPr>
            <p:ph idx="12" type="sldNum"/>
          </p:nvPr>
        </p:nvSpPr>
        <p:spPr>
          <a:xfrm>
            <a:off x="8635625" y="4751625"/>
            <a:ext cx="469800" cy="3915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6" name="Shape 246"/>
        <p:cNvGrpSpPr/>
        <p:nvPr/>
      </p:nvGrpSpPr>
      <p:grpSpPr>
        <a:xfrm>
          <a:off x="0" y="0"/>
          <a:ext cx="0" cy="0"/>
          <a:chOff x="0" y="0"/>
          <a:chExt cx="0" cy="0"/>
        </a:xfrm>
      </p:grpSpPr>
      <p:sp>
        <p:nvSpPr>
          <p:cNvPr id="247" name="Google Shape;247;p26"/>
          <p:cNvSpPr txBox="1"/>
          <p:nvPr>
            <p:ph type="title"/>
          </p:nvPr>
        </p:nvSpPr>
        <p:spPr>
          <a:xfrm>
            <a:off x="2935875" y="756650"/>
            <a:ext cx="5275500" cy="641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sz="2400"/>
              <a:t>Overview of the Entire Process</a:t>
            </a:r>
            <a:endParaRPr b="1" sz="2400"/>
          </a:p>
        </p:txBody>
      </p:sp>
      <p:sp>
        <p:nvSpPr>
          <p:cNvPr id="248" name="Google Shape;248;p26"/>
          <p:cNvSpPr txBox="1"/>
          <p:nvPr>
            <p:ph idx="1" type="body"/>
          </p:nvPr>
        </p:nvSpPr>
        <p:spPr>
          <a:xfrm>
            <a:off x="1877775" y="1702550"/>
            <a:ext cx="1700400" cy="33756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a:solidFill>
                  <a:srgbClr val="BF8F15"/>
                </a:solidFill>
              </a:rPr>
              <a:t>Fall 2016</a:t>
            </a:r>
            <a:endParaRPr b="1">
              <a:solidFill>
                <a:srgbClr val="BF8F15"/>
              </a:solidFill>
            </a:endParaRPr>
          </a:p>
          <a:p>
            <a:pPr indent="0" lvl="0" marL="0" rtl="0" algn="l">
              <a:spcBef>
                <a:spcPts val="600"/>
              </a:spcBef>
              <a:spcAft>
                <a:spcPts val="0"/>
              </a:spcAft>
              <a:buNone/>
            </a:pPr>
            <a:r>
              <a:rPr lang="en">
                <a:solidFill>
                  <a:srgbClr val="617A86"/>
                </a:solidFill>
              </a:rPr>
              <a:t>Assembled team to work on Oral Presentation Assignment Framework and Toolkit </a:t>
            </a:r>
            <a:endParaRPr>
              <a:solidFill>
                <a:srgbClr val="617A86"/>
              </a:solidFill>
            </a:endParaRPr>
          </a:p>
        </p:txBody>
      </p:sp>
      <p:sp>
        <p:nvSpPr>
          <p:cNvPr id="249" name="Google Shape;249;p26"/>
          <p:cNvSpPr txBox="1"/>
          <p:nvPr>
            <p:ph idx="2" type="body"/>
          </p:nvPr>
        </p:nvSpPr>
        <p:spPr>
          <a:xfrm>
            <a:off x="3477373" y="1702550"/>
            <a:ext cx="1700400" cy="33756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a:solidFill>
                  <a:srgbClr val="02BDC7"/>
                </a:solidFill>
              </a:rPr>
              <a:t>Summer 2017</a:t>
            </a:r>
            <a:endParaRPr b="1">
              <a:solidFill>
                <a:srgbClr val="02BDC7"/>
              </a:solidFill>
            </a:endParaRPr>
          </a:p>
          <a:p>
            <a:pPr indent="0" lvl="0" marL="0" rtl="0" algn="l">
              <a:spcBef>
                <a:spcPts val="600"/>
              </a:spcBef>
              <a:spcAft>
                <a:spcPts val="0"/>
              </a:spcAft>
              <a:buNone/>
            </a:pPr>
            <a:r>
              <a:rPr lang="en">
                <a:solidFill>
                  <a:srgbClr val="617A86"/>
                </a:solidFill>
              </a:rPr>
              <a:t>Invited interested faculty to </a:t>
            </a:r>
            <a:r>
              <a:rPr lang="en"/>
              <a:t>design</a:t>
            </a:r>
            <a:r>
              <a:rPr lang="en">
                <a:solidFill>
                  <a:srgbClr val="617A86"/>
                </a:solidFill>
              </a:rPr>
              <a:t> oral presentation pilot and met several times</a:t>
            </a:r>
            <a:endParaRPr/>
          </a:p>
        </p:txBody>
      </p:sp>
      <p:sp>
        <p:nvSpPr>
          <p:cNvPr id="250" name="Google Shape;250;p26"/>
          <p:cNvSpPr txBox="1"/>
          <p:nvPr>
            <p:ph idx="3" type="body"/>
          </p:nvPr>
        </p:nvSpPr>
        <p:spPr>
          <a:xfrm>
            <a:off x="5270446" y="1702550"/>
            <a:ext cx="1700400" cy="33756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a:solidFill>
                  <a:srgbClr val="65BB48"/>
                </a:solidFill>
              </a:rPr>
              <a:t>AY 2017-2018</a:t>
            </a:r>
            <a:endParaRPr b="1">
              <a:solidFill>
                <a:srgbClr val="65BB48"/>
              </a:solidFill>
            </a:endParaRPr>
          </a:p>
          <a:p>
            <a:pPr indent="0" lvl="0" marL="0" rtl="0" algn="l">
              <a:spcBef>
                <a:spcPts val="600"/>
              </a:spcBef>
              <a:spcAft>
                <a:spcPts val="0"/>
              </a:spcAft>
              <a:buNone/>
            </a:pPr>
            <a:r>
              <a:rPr lang="en">
                <a:solidFill>
                  <a:srgbClr val="617A86"/>
                </a:solidFill>
              </a:rPr>
              <a:t>Collected student work from participating faculty members</a:t>
            </a:r>
            <a:r>
              <a:rPr lang="en">
                <a:solidFill>
                  <a:schemeClr val="dk1"/>
                </a:solidFill>
                <a:latin typeface="Arial"/>
                <a:ea typeface="Arial"/>
                <a:cs typeface="Arial"/>
                <a:sym typeface="Arial"/>
              </a:rPr>
              <a:t> </a:t>
            </a:r>
            <a:endParaRPr/>
          </a:p>
          <a:p>
            <a:pPr indent="0" lvl="0" marL="0" rtl="0" algn="l">
              <a:spcBef>
                <a:spcPts val="600"/>
              </a:spcBef>
              <a:spcAft>
                <a:spcPts val="0"/>
              </a:spcAft>
              <a:buNone/>
            </a:pPr>
            <a:r>
              <a:t/>
            </a:r>
            <a:endParaRPr/>
          </a:p>
        </p:txBody>
      </p:sp>
      <p:sp>
        <p:nvSpPr>
          <p:cNvPr id="251" name="Google Shape;251;p26"/>
          <p:cNvSpPr txBox="1"/>
          <p:nvPr>
            <p:ph idx="12" type="sldNum"/>
          </p:nvPr>
        </p:nvSpPr>
        <p:spPr>
          <a:xfrm>
            <a:off x="8635625" y="4751625"/>
            <a:ext cx="469800" cy="3915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52" name="Google Shape;252;p26"/>
          <p:cNvSpPr txBox="1"/>
          <p:nvPr>
            <p:ph idx="1" type="body"/>
          </p:nvPr>
        </p:nvSpPr>
        <p:spPr>
          <a:xfrm>
            <a:off x="7063525" y="1702550"/>
            <a:ext cx="1700400" cy="33756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a:solidFill>
                  <a:srgbClr val="F55D4B"/>
                </a:solidFill>
              </a:rPr>
              <a:t>Summer 2018</a:t>
            </a:r>
            <a:endParaRPr b="1">
              <a:solidFill>
                <a:srgbClr val="F55D4B"/>
              </a:solidFill>
            </a:endParaRPr>
          </a:p>
          <a:p>
            <a:pPr indent="0" lvl="0" marL="0" rtl="0" algn="l">
              <a:spcBef>
                <a:spcPts val="600"/>
              </a:spcBef>
              <a:spcAft>
                <a:spcPts val="0"/>
              </a:spcAft>
              <a:buNone/>
            </a:pPr>
            <a:r>
              <a:rPr lang="en">
                <a:solidFill>
                  <a:srgbClr val="617A86"/>
                </a:solidFill>
              </a:rPr>
              <a:t>Assessed student work and met to discuss results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6" name="Shape 256"/>
        <p:cNvGrpSpPr/>
        <p:nvPr/>
      </p:nvGrpSpPr>
      <p:grpSpPr>
        <a:xfrm>
          <a:off x="0" y="0"/>
          <a:ext cx="0" cy="0"/>
          <a:chOff x="0" y="0"/>
          <a:chExt cx="0" cy="0"/>
        </a:xfrm>
      </p:grpSpPr>
      <p:cxnSp>
        <p:nvCxnSpPr>
          <p:cNvPr id="257" name="Google Shape;257;p27"/>
          <p:cNvCxnSpPr/>
          <p:nvPr/>
        </p:nvCxnSpPr>
        <p:spPr>
          <a:xfrm>
            <a:off x="-4800" y="2571750"/>
            <a:ext cx="9153600" cy="0"/>
          </a:xfrm>
          <a:prstGeom prst="straightConnector1">
            <a:avLst/>
          </a:prstGeom>
          <a:noFill/>
          <a:ln cap="flat" cmpd="sng" w="9525">
            <a:solidFill>
              <a:srgbClr val="617A86"/>
            </a:solidFill>
            <a:prstDash val="dash"/>
            <a:round/>
            <a:headEnd len="med" w="med" type="none"/>
            <a:tailEnd len="med" w="med" type="none"/>
          </a:ln>
        </p:spPr>
      </p:cxnSp>
      <p:sp>
        <p:nvSpPr>
          <p:cNvPr id="258" name="Google Shape;258;p27"/>
          <p:cNvSpPr txBox="1"/>
          <p:nvPr>
            <p:ph idx="4294967295" type="title"/>
          </p:nvPr>
        </p:nvSpPr>
        <p:spPr>
          <a:xfrm>
            <a:off x="888700" y="306950"/>
            <a:ext cx="7475700" cy="641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a:p>
          <a:p>
            <a:pPr indent="0" lvl="0" marL="0" rtl="0" algn="ctr">
              <a:spcBef>
                <a:spcPts val="0"/>
              </a:spcBef>
              <a:spcAft>
                <a:spcPts val="0"/>
              </a:spcAft>
              <a:buNone/>
            </a:pPr>
            <a:r>
              <a:t/>
            </a:r>
            <a:endParaRPr b="1"/>
          </a:p>
          <a:p>
            <a:pPr indent="0" lvl="0" marL="0" rtl="0" algn="ctr">
              <a:spcBef>
                <a:spcPts val="0"/>
              </a:spcBef>
              <a:spcAft>
                <a:spcPts val="0"/>
              </a:spcAft>
              <a:buClr>
                <a:schemeClr val="dk1"/>
              </a:buClr>
              <a:buSzPts val="1100"/>
              <a:buFont typeface="Arial"/>
              <a:buNone/>
            </a:pPr>
            <a:r>
              <a:rPr b="1" lang="en"/>
              <a:t>Process for the Collection of Student Work (Pre-Assessment)</a:t>
            </a:r>
            <a:endParaRPr b="1"/>
          </a:p>
          <a:p>
            <a:pPr indent="0" lvl="0" marL="0" rtl="0" algn="ctr">
              <a:spcBef>
                <a:spcPts val="0"/>
              </a:spcBef>
              <a:spcAft>
                <a:spcPts val="0"/>
              </a:spcAft>
              <a:buNone/>
            </a:pPr>
            <a:r>
              <a:t/>
            </a:r>
            <a:endParaRPr b="1"/>
          </a:p>
        </p:txBody>
      </p:sp>
      <p:sp>
        <p:nvSpPr>
          <p:cNvPr id="259" name="Google Shape;259;p27"/>
          <p:cNvSpPr/>
          <p:nvPr/>
        </p:nvSpPr>
        <p:spPr>
          <a:xfrm>
            <a:off x="1100700" y="2336125"/>
            <a:ext cx="419100" cy="419400"/>
          </a:xfrm>
          <a:prstGeom prst="donut">
            <a:avLst>
              <a:gd fmla="val 24108" name="adj"/>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60" name="Google Shape;260;p27"/>
          <p:cNvCxnSpPr/>
          <p:nvPr/>
        </p:nvCxnSpPr>
        <p:spPr>
          <a:xfrm rot="10800000">
            <a:off x="1310400" y="1707625"/>
            <a:ext cx="0" cy="876300"/>
          </a:xfrm>
          <a:prstGeom prst="straightConnector1">
            <a:avLst/>
          </a:prstGeom>
          <a:noFill/>
          <a:ln cap="flat" cmpd="sng" w="19050">
            <a:solidFill>
              <a:srgbClr val="617A86"/>
            </a:solidFill>
            <a:prstDash val="solid"/>
            <a:round/>
            <a:headEnd len="med" w="med" type="oval"/>
            <a:tailEnd len="med" w="med" type="oval"/>
          </a:ln>
        </p:spPr>
      </p:cxnSp>
      <p:sp>
        <p:nvSpPr>
          <p:cNvPr id="261" name="Google Shape;261;p27"/>
          <p:cNvSpPr/>
          <p:nvPr/>
        </p:nvSpPr>
        <p:spPr>
          <a:xfrm>
            <a:off x="2387768" y="2336125"/>
            <a:ext cx="419100" cy="419400"/>
          </a:xfrm>
          <a:prstGeom prst="donut">
            <a:avLst>
              <a:gd fmla="val 24108" name="adj"/>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27"/>
          <p:cNvSpPr/>
          <p:nvPr/>
        </p:nvSpPr>
        <p:spPr>
          <a:xfrm>
            <a:off x="3674835" y="2336125"/>
            <a:ext cx="419100" cy="419400"/>
          </a:xfrm>
          <a:prstGeom prst="donut">
            <a:avLst>
              <a:gd fmla="val 24108" name="adj"/>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63" name="Google Shape;263;p27"/>
          <p:cNvCxnSpPr/>
          <p:nvPr/>
        </p:nvCxnSpPr>
        <p:spPr>
          <a:xfrm flipH="1">
            <a:off x="2597013" y="2513025"/>
            <a:ext cx="600" cy="876000"/>
          </a:xfrm>
          <a:prstGeom prst="straightConnector1">
            <a:avLst/>
          </a:prstGeom>
          <a:noFill/>
          <a:ln cap="flat" cmpd="sng" w="19050">
            <a:solidFill>
              <a:srgbClr val="617A86"/>
            </a:solidFill>
            <a:prstDash val="solid"/>
            <a:round/>
            <a:headEnd len="med" w="med" type="oval"/>
            <a:tailEnd len="med" w="med" type="oval"/>
          </a:ln>
        </p:spPr>
      </p:cxnSp>
      <p:cxnSp>
        <p:nvCxnSpPr>
          <p:cNvPr id="264" name="Google Shape;264;p27"/>
          <p:cNvCxnSpPr/>
          <p:nvPr/>
        </p:nvCxnSpPr>
        <p:spPr>
          <a:xfrm rot="10800000">
            <a:off x="3884371" y="1707625"/>
            <a:ext cx="0" cy="876300"/>
          </a:xfrm>
          <a:prstGeom prst="straightConnector1">
            <a:avLst/>
          </a:prstGeom>
          <a:noFill/>
          <a:ln cap="flat" cmpd="sng" w="19050">
            <a:solidFill>
              <a:srgbClr val="617A86"/>
            </a:solidFill>
            <a:prstDash val="solid"/>
            <a:round/>
            <a:headEnd len="med" w="med" type="oval"/>
            <a:tailEnd len="med" w="med" type="oval"/>
          </a:ln>
        </p:spPr>
      </p:cxnSp>
      <p:sp>
        <p:nvSpPr>
          <p:cNvPr id="265" name="Google Shape;265;p27"/>
          <p:cNvSpPr txBox="1"/>
          <p:nvPr/>
        </p:nvSpPr>
        <p:spPr>
          <a:xfrm>
            <a:off x="540625" y="948050"/>
            <a:ext cx="1664700" cy="415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300">
                <a:solidFill>
                  <a:srgbClr val="617A86"/>
                </a:solidFill>
                <a:latin typeface="Varela Round"/>
                <a:ea typeface="Varela Round"/>
                <a:cs typeface="Varela Round"/>
                <a:sym typeface="Varela Round"/>
              </a:rPr>
              <a:t>Make decisions about assessment project logistics</a:t>
            </a:r>
            <a:endParaRPr>
              <a:solidFill>
                <a:srgbClr val="4A5C65"/>
              </a:solidFill>
              <a:latin typeface="Varela Round"/>
              <a:ea typeface="Varela Round"/>
              <a:cs typeface="Varela Round"/>
              <a:sym typeface="Varela Round"/>
            </a:endParaRPr>
          </a:p>
          <a:p>
            <a:pPr indent="0" lvl="0" marL="0" rtl="0" algn="ctr">
              <a:spcBef>
                <a:spcPts val="0"/>
              </a:spcBef>
              <a:spcAft>
                <a:spcPts val="0"/>
              </a:spcAft>
              <a:buNone/>
            </a:pPr>
            <a:r>
              <a:t/>
            </a:r>
            <a:endParaRPr b="1">
              <a:solidFill>
                <a:srgbClr val="617A86"/>
              </a:solidFill>
              <a:latin typeface="Varela Round"/>
              <a:ea typeface="Varela Round"/>
              <a:cs typeface="Varela Round"/>
              <a:sym typeface="Varela Round"/>
            </a:endParaRPr>
          </a:p>
        </p:txBody>
      </p:sp>
      <p:sp>
        <p:nvSpPr>
          <p:cNvPr id="266" name="Google Shape;266;p27"/>
          <p:cNvSpPr txBox="1"/>
          <p:nvPr/>
        </p:nvSpPr>
        <p:spPr>
          <a:xfrm>
            <a:off x="1811000" y="3291525"/>
            <a:ext cx="1664700" cy="415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lang="en" sz="1300">
                <a:solidFill>
                  <a:srgbClr val="617A86"/>
                </a:solidFill>
                <a:latin typeface="Varela Round"/>
                <a:ea typeface="Varela Round"/>
                <a:cs typeface="Varela Round"/>
                <a:sym typeface="Varela Round"/>
              </a:rPr>
              <a:t>Video technology training with Media Services</a:t>
            </a:r>
            <a:endParaRPr sz="1300">
              <a:solidFill>
                <a:srgbClr val="617A86"/>
              </a:solidFill>
              <a:latin typeface="Varela Round"/>
              <a:ea typeface="Varela Round"/>
              <a:cs typeface="Varela Round"/>
              <a:sym typeface="Varela Round"/>
            </a:endParaRPr>
          </a:p>
          <a:p>
            <a:pPr indent="0" lvl="0" marL="0" marR="0" rtl="0" algn="ctr">
              <a:lnSpc>
                <a:spcPct val="100000"/>
              </a:lnSpc>
              <a:spcBef>
                <a:spcPts val="0"/>
              </a:spcBef>
              <a:spcAft>
                <a:spcPts val="0"/>
              </a:spcAft>
              <a:buNone/>
            </a:pPr>
            <a:r>
              <a:t/>
            </a:r>
            <a:endParaRPr sz="1300">
              <a:solidFill>
                <a:srgbClr val="617A86"/>
              </a:solidFill>
              <a:latin typeface="Varela Round"/>
              <a:ea typeface="Varela Round"/>
              <a:cs typeface="Varela Round"/>
              <a:sym typeface="Varela Round"/>
            </a:endParaRPr>
          </a:p>
        </p:txBody>
      </p:sp>
      <p:sp>
        <p:nvSpPr>
          <p:cNvPr id="267" name="Google Shape;267;p27"/>
          <p:cNvSpPr txBox="1"/>
          <p:nvPr/>
        </p:nvSpPr>
        <p:spPr>
          <a:xfrm>
            <a:off x="2737425" y="948050"/>
            <a:ext cx="2020200" cy="415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300">
                <a:solidFill>
                  <a:srgbClr val="617A86"/>
                </a:solidFill>
                <a:latin typeface="Varela Round"/>
                <a:ea typeface="Varela Round"/>
                <a:cs typeface="Varela Round"/>
                <a:sym typeface="Varela Round"/>
              </a:rPr>
              <a:t>Set up assessment project in Blackboard Outcomes Assessment</a:t>
            </a:r>
            <a:endParaRPr>
              <a:solidFill>
                <a:schemeClr val="dk1"/>
              </a:solidFill>
            </a:endParaRPr>
          </a:p>
          <a:p>
            <a:pPr indent="0" lvl="0" marL="0" rtl="0" algn="ctr">
              <a:spcBef>
                <a:spcPts val="0"/>
              </a:spcBef>
              <a:spcAft>
                <a:spcPts val="0"/>
              </a:spcAft>
              <a:buNone/>
            </a:pPr>
            <a:r>
              <a:t/>
            </a:r>
            <a:endParaRPr b="1">
              <a:solidFill>
                <a:srgbClr val="617A86"/>
              </a:solidFill>
              <a:latin typeface="Varela Round"/>
              <a:ea typeface="Varela Round"/>
              <a:cs typeface="Varela Round"/>
              <a:sym typeface="Varela Round"/>
            </a:endParaRPr>
          </a:p>
        </p:txBody>
      </p:sp>
      <p:sp>
        <p:nvSpPr>
          <p:cNvPr id="268" name="Google Shape;268;p27"/>
          <p:cNvSpPr txBox="1"/>
          <p:nvPr>
            <p:ph idx="12" type="sldNum"/>
          </p:nvPr>
        </p:nvSpPr>
        <p:spPr>
          <a:xfrm>
            <a:off x="4337100" y="4751625"/>
            <a:ext cx="469800" cy="391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t>‹#›</a:t>
            </a:fld>
            <a:endParaRPr/>
          </a:p>
        </p:txBody>
      </p:sp>
      <p:sp>
        <p:nvSpPr>
          <p:cNvPr id="269" name="Google Shape;269;p27"/>
          <p:cNvSpPr/>
          <p:nvPr/>
        </p:nvSpPr>
        <p:spPr>
          <a:xfrm>
            <a:off x="6248970" y="2336125"/>
            <a:ext cx="419100" cy="419400"/>
          </a:xfrm>
          <a:prstGeom prst="donut">
            <a:avLst>
              <a:gd fmla="val 24108" name="adj"/>
            </a:avLst>
          </a:prstGeom>
          <a:solidFill>
            <a:srgbClr val="992C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70" name="Google Shape;270;p27"/>
          <p:cNvCxnSpPr/>
          <p:nvPr/>
        </p:nvCxnSpPr>
        <p:spPr>
          <a:xfrm rot="10800000">
            <a:off x="6458516" y="1707625"/>
            <a:ext cx="0" cy="876300"/>
          </a:xfrm>
          <a:prstGeom prst="straightConnector1">
            <a:avLst/>
          </a:prstGeom>
          <a:noFill/>
          <a:ln cap="flat" cmpd="sng" w="19050">
            <a:solidFill>
              <a:srgbClr val="617A86"/>
            </a:solidFill>
            <a:prstDash val="solid"/>
            <a:round/>
            <a:headEnd len="med" w="med" type="oval"/>
            <a:tailEnd len="med" w="med" type="oval"/>
          </a:ln>
        </p:spPr>
      </p:cxnSp>
      <p:sp>
        <p:nvSpPr>
          <p:cNvPr id="271" name="Google Shape;271;p27"/>
          <p:cNvSpPr txBox="1"/>
          <p:nvPr/>
        </p:nvSpPr>
        <p:spPr>
          <a:xfrm>
            <a:off x="5456625" y="948050"/>
            <a:ext cx="1885200" cy="415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lang="en" sz="1300">
                <a:solidFill>
                  <a:srgbClr val="617A86"/>
                </a:solidFill>
                <a:latin typeface="Varela Round"/>
                <a:ea typeface="Varela Round"/>
                <a:cs typeface="Varela Round"/>
                <a:sym typeface="Varela Round"/>
              </a:rPr>
              <a:t>Create assignments for </a:t>
            </a:r>
            <a:r>
              <a:rPr lang="en" sz="1300">
                <a:solidFill>
                  <a:srgbClr val="617A86"/>
                </a:solidFill>
                <a:latin typeface="Varela Round"/>
                <a:ea typeface="Varela Round"/>
                <a:cs typeface="Varela Round"/>
                <a:sym typeface="Varela Round"/>
              </a:rPr>
              <a:t>student work in Blackboard course</a:t>
            </a:r>
            <a:endParaRPr sz="1300">
              <a:solidFill>
                <a:srgbClr val="617A86"/>
              </a:solidFill>
              <a:latin typeface="Varela Round"/>
              <a:ea typeface="Varela Round"/>
              <a:cs typeface="Varela Round"/>
              <a:sym typeface="Varela Round"/>
            </a:endParaRPr>
          </a:p>
          <a:p>
            <a:pPr indent="0" lvl="0" marL="0" rtl="0" algn="ctr">
              <a:spcBef>
                <a:spcPts val="0"/>
              </a:spcBef>
              <a:spcAft>
                <a:spcPts val="0"/>
              </a:spcAft>
              <a:buNone/>
            </a:pPr>
            <a:r>
              <a:t/>
            </a:r>
            <a:endParaRPr>
              <a:solidFill>
                <a:srgbClr val="4A5C65"/>
              </a:solidFill>
              <a:latin typeface="Varela Round"/>
              <a:ea typeface="Varela Round"/>
              <a:cs typeface="Varela Round"/>
              <a:sym typeface="Varela Round"/>
            </a:endParaRPr>
          </a:p>
        </p:txBody>
      </p:sp>
      <p:sp>
        <p:nvSpPr>
          <p:cNvPr id="272" name="Google Shape;272;p27"/>
          <p:cNvSpPr/>
          <p:nvPr/>
        </p:nvSpPr>
        <p:spPr>
          <a:xfrm>
            <a:off x="4961903" y="2336125"/>
            <a:ext cx="419100" cy="419400"/>
          </a:xfrm>
          <a:prstGeom prst="donut">
            <a:avLst>
              <a:gd fmla="val 24108" name="adj"/>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73" name="Google Shape;273;p27"/>
          <p:cNvCxnSpPr/>
          <p:nvPr/>
        </p:nvCxnSpPr>
        <p:spPr>
          <a:xfrm>
            <a:off x="5163894" y="2512875"/>
            <a:ext cx="0" cy="876300"/>
          </a:xfrm>
          <a:prstGeom prst="straightConnector1">
            <a:avLst/>
          </a:prstGeom>
          <a:noFill/>
          <a:ln cap="flat" cmpd="sng" w="19050">
            <a:solidFill>
              <a:srgbClr val="617A86"/>
            </a:solidFill>
            <a:prstDash val="solid"/>
            <a:round/>
            <a:headEnd len="med" w="med" type="oval"/>
            <a:tailEnd len="med" w="med" type="oval"/>
          </a:ln>
        </p:spPr>
      </p:cxnSp>
      <p:sp>
        <p:nvSpPr>
          <p:cNvPr id="274" name="Google Shape;274;p27"/>
          <p:cNvSpPr txBox="1"/>
          <p:nvPr/>
        </p:nvSpPr>
        <p:spPr>
          <a:xfrm>
            <a:off x="4378553" y="3291525"/>
            <a:ext cx="1521000" cy="415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300">
                <a:solidFill>
                  <a:srgbClr val="617A86"/>
                </a:solidFill>
                <a:latin typeface="Varela Round"/>
                <a:ea typeface="Varela Round"/>
                <a:cs typeface="Varela Round"/>
                <a:sym typeface="Varela Round"/>
              </a:rPr>
              <a:t>Collect student work</a:t>
            </a:r>
            <a:endParaRPr sz="1300">
              <a:solidFill>
                <a:srgbClr val="617A86"/>
              </a:solidFill>
              <a:latin typeface="Varela Round"/>
              <a:ea typeface="Varela Round"/>
              <a:cs typeface="Varela Round"/>
              <a:sym typeface="Varela Round"/>
            </a:endParaRPr>
          </a:p>
          <a:p>
            <a:pPr indent="0" lvl="0" marL="0" rtl="0" algn="ctr">
              <a:spcBef>
                <a:spcPts val="0"/>
              </a:spcBef>
              <a:spcAft>
                <a:spcPts val="0"/>
              </a:spcAft>
              <a:buNone/>
            </a:pPr>
            <a:r>
              <a:t/>
            </a:r>
            <a:endParaRPr sz="1300">
              <a:solidFill>
                <a:srgbClr val="617A86"/>
              </a:solidFill>
              <a:latin typeface="Varela Round"/>
              <a:ea typeface="Varela Round"/>
              <a:cs typeface="Varela Round"/>
              <a:sym typeface="Varela Round"/>
            </a:endParaRPr>
          </a:p>
        </p:txBody>
      </p:sp>
      <p:sp>
        <p:nvSpPr>
          <p:cNvPr id="275" name="Google Shape;275;p27"/>
          <p:cNvSpPr/>
          <p:nvPr/>
        </p:nvSpPr>
        <p:spPr>
          <a:xfrm>
            <a:off x="7536038" y="2336125"/>
            <a:ext cx="419100" cy="419400"/>
          </a:xfrm>
          <a:prstGeom prst="donut">
            <a:avLst>
              <a:gd fmla="val 24108" name="adj"/>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76" name="Google Shape;276;p27"/>
          <p:cNvCxnSpPr/>
          <p:nvPr/>
        </p:nvCxnSpPr>
        <p:spPr>
          <a:xfrm>
            <a:off x="7745589" y="2512875"/>
            <a:ext cx="0" cy="876300"/>
          </a:xfrm>
          <a:prstGeom prst="straightConnector1">
            <a:avLst/>
          </a:prstGeom>
          <a:noFill/>
          <a:ln cap="flat" cmpd="sng" w="19050">
            <a:solidFill>
              <a:srgbClr val="617A86"/>
            </a:solidFill>
            <a:prstDash val="solid"/>
            <a:round/>
            <a:headEnd len="med" w="med" type="oval"/>
            <a:tailEnd len="med" w="med" type="oval"/>
          </a:ln>
        </p:spPr>
      </p:cxnSp>
      <p:sp>
        <p:nvSpPr>
          <p:cNvPr id="277" name="Google Shape;277;p27"/>
          <p:cNvSpPr txBox="1"/>
          <p:nvPr/>
        </p:nvSpPr>
        <p:spPr>
          <a:xfrm>
            <a:off x="6928300" y="3291525"/>
            <a:ext cx="1664700" cy="415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300">
                <a:solidFill>
                  <a:srgbClr val="617A86"/>
                </a:solidFill>
                <a:latin typeface="Varela Round"/>
                <a:ea typeface="Varela Round"/>
                <a:cs typeface="Varela Round"/>
                <a:sym typeface="Varela Round"/>
              </a:rPr>
              <a:t>Align</a:t>
            </a:r>
            <a:r>
              <a:rPr lang="en" sz="1300">
                <a:solidFill>
                  <a:srgbClr val="617A86"/>
                </a:solidFill>
                <a:latin typeface="Varela Round"/>
                <a:ea typeface="Varela Round"/>
                <a:cs typeface="Varela Round"/>
                <a:sym typeface="Varela Round"/>
              </a:rPr>
              <a:t> student work to Hoonuit/Atomic Learning</a:t>
            </a:r>
            <a:endParaRPr>
              <a:solidFill>
                <a:srgbClr val="4A5C65"/>
              </a:solidFill>
              <a:latin typeface="Varela Round"/>
              <a:ea typeface="Varela Round"/>
              <a:cs typeface="Varela Round"/>
              <a:sym typeface="Varela Round"/>
            </a:endParaRPr>
          </a:p>
          <a:p>
            <a:pPr indent="0" lvl="0" marL="0" rtl="0" algn="ctr">
              <a:spcBef>
                <a:spcPts val="0"/>
              </a:spcBef>
              <a:spcAft>
                <a:spcPts val="0"/>
              </a:spcAft>
              <a:buNone/>
            </a:pPr>
            <a:r>
              <a:t/>
            </a:r>
            <a:endParaRPr b="1">
              <a:solidFill>
                <a:srgbClr val="617A86"/>
              </a:solidFill>
              <a:latin typeface="Varela Round"/>
              <a:ea typeface="Varela Round"/>
              <a:cs typeface="Varela Round"/>
              <a:sym typeface="Varela Roun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1" name="Shape 281"/>
        <p:cNvGrpSpPr/>
        <p:nvPr/>
      </p:nvGrpSpPr>
      <p:grpSpPr>
        <a:xfrm>
          <a:off x="0" y="0"/>
          <a:ext cx="0" cy="0"/>
          <a:chOff x="0" y="0"/>
          <a:chExt cx="0" cy="0"/>
        </a:xfrm>
      </p:grpSpPr>
      <p:cxnSp>
        <p:nvCxnSpPr>
          <p:cNvPr id="282" name="Google Shape;282;p28"/>
          <p:cNvCxnSpPr/>
          <p:nvPr/>
        </p:nvCxnSpPr>
        <p:spPr>
          <a:xfrm>
            <a:off x="-4800" y="2571750"/>
            <a:ext cx="9153600" cy="0"/>
          </a:xfrm>
          <a:prstGeom prst="straightConnector1">
            <a:avLst/>
          </a:prstGeom>
          <a:noFill/>
          <a:ln cap="flat" cmpd="sng" w="9525">
            <a:solidFill>
              <a:srgbClr val="617A86"/>
            </a:solidFill>
            <a:prstDash val="dash"/>
            <a:round/>
            <a:headEnd len="med" w="med" type="none"/>
            <a:tailEnd len="med" w="med" type="none"/>
          </a:ln>
        </p:spPr>
      </p:cxnSp>
      <p:sp>
        <p:nvSpPr>
          <p:cNvPr id="283" name="Google Shape;283;p28"/>
          <p:cNvSpPr txBox="1"/>
          <p:nvPr>
            <p:ph idx="4294967295" type="title"/>
          </p:nvPr>
        </p:nvSpPr>
        <p:spPr>
          <a:xfrm>
            <a:off x="888700" y="154550"/>
            <a:ext cx="7475700" cy="641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a:t>Process for Assessing Student Work </a:t>
            </a:r>
            <a:br>
              <a:rPr b="1" lang="en"/>
            </a:br>
            <a:r>
              <a:rPr b="1" lang="en"/>
              <a:t>and Post-Assessment Work</a:t>
            </a:r>
            <a:endParaRPr b="1"/>
          </a:p>
        </p:txBody>
      </p:sp>
      <p:sp>
        <p:nvSpPr>
          <p:cNvPr id="284" name="Google Shape;284;p28"/>
          <p:cNvSpPr/>
          <p:nvPr/>
        </p:nvSpPr>
        <p:spPr>
          <a:xfrm>
            <a:off x="1557900" y="2307125"/>
            <a:ext cx="419100" cy="419400"/>
          </a:xfrm>
          <a:prstGeom prst="donut">
            <a:avLst>
              <a:gd fmla="val 24108" name="adj"/>
            </a:avLst>
          </a:prstGeom>
          <a:solidFill>
            <a:srgbClr val="F8BB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85" name="Google Shape;285;p28"/>
          <p:cNvCxnSpPr/>
          <p:nvPr/>
        </p:nvCxnSpPr>
        <p:spPr>
          <a:xfrm rot="10800000">
            <a:off x="1767600" y="1707625"/>
            <a:ext cx="0" cy="876300"/>
          </a:xfrm>
          <a:prstGeom prst="straightConnector1">
            <a:avLst/>
          </a:prstGeom>
          <a:noFill/>
          <a:ln cap="flat" cmpd="sng" w="19050">
            <a:solidFill>
              <a:srgbClr val="617A86"/>
            </a:solidFill>
            <a:prstDash val="solid"/>
            <a:round/>
            <a:headEnd len="med" w="med" type="oval"/>
            <a:tailEnd len="med" w="med" type="oval"/>
          </a:ln>
        </p:spPr>
      </p:cxnSp>
      <p:sp>
        <p:nvSpPr>
          <p:cNvPr id="286" name="Google Shape;286;p28"/>
          <p:cNvSpPr/>
          <p:nvPr/>
        </p:nvSpPr>
        <p:spPr>
          <a:xfrm>
            <a:off x="2753528" y="2307125"/>
            <a:ext cx="419100" cy="419400"/>
          </a:xfrm>
          <a:prstGeom prst="donut">
            <a:avLst>
              <a:gd fmla="val 24108" name="adj"/>
            </a:avLst>
          </a:prstGeom>
          <a:solidFill>
            <a:srgbClr val="BBCD0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8"/>
          <p:cNvSpPr/>
          <p:nvPr/>
        </p:nvSpPr>
        <p:spPr>
          <a:xfrm>
            <a:off x="3949155" y="2307125"/>
            <a:ext cx="419100" cy="419400"/>
          </a:xfrm>
          <a:prstGeom prst="donut">
            <a:avLst>
              <a:gd fmla="val 24108" name="adj"/>
            </a:avLst>
          </a:prstGeom>
          <a:solidFill>
            <a:srgbClr val="65BB48">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88" name="Google Shape;288;p28"/>
          <p:cNvCxnSpPr/>
          <p:nvPr/>
        </p:nvCxnSpPr>
        <p:spPr>
          <a:xfrm>
            <a:off x="2960575" y="2498200"/>
            <a:ext cx="0" cy="876300"/>
          </a:xfrm>
          <a:prstGeom prst="straightConnector1">
            <a:avLst/>
          </a:prstGeom>
          <a:noFill/>
          <a:ln cap="flat" cmpd="sng" w="19050">
            <a:solidFill>
              <a:srgbClr val="617A86"/>
            </a:solidFill>
            <a:prstDash val="solid"/>
            <a:round/>
            <a:headEnd len="med" w="med" type="oval"/>
            <a:tailEnd len="med" w="med" type="oval"/>
          </a:ln>
        </p:spPr>
      </p:cxnSp>
      <p:cxnSp>
        <p:nvCxnSpPr>
          <p:cNvPr id="289" name="Google Shape;289;p28"/>
          <p:cNvCxnSpPr/>
          <p:nvPr/>
        </p:nvCxnSpPr>
        <p:spPr>
          <a:xfrm rot="10800000">
            <a:off x="4158700" y="1707625"/>
            <a:ext cx="0" cy="876300"/>
          </a:xfrm>
          <a:prstGeom prst="straightConnector1">
            <a:avLst/>
          </a:prstGeom>
          <a:noFill/>
          <a:ln cap="flat" cmpd="sng" w="19050">
            <a:solidFill>
              <a:srgbClr val="617A86"/>
            </a:solidFill>
            <a:prstDash val="solid"/>
            <a:round/>
            <a:headEnd len="med" w="med" type="oval"/>
            <a:tailEnd len="med" w="med" type="oval"/>
          </a:ln>
        </p:spPr>
      </p:cxnSp>
      <p:sp>
        <p:nvSpPr>
          <p:cNvPr id="290" name="Google Shape;290;p28"/>
          <p:cNvSpPr txBox="1"/>
          <p:nvPr/>
        </p:nvSpPr>
        <p:spPr>
          <a:xfrm>
            <a:off x="683275" y="815150"/>
            <a:ext cx="2277300" cy="415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300">
                <a:solidFill>
                  <a:srgbClr val="617A86"/>
                </a:solidFill>
                <a:latin typeface="Varela Round"/>
                <a:ea typeface="Varela Round"/>
                <a:cs typeface="Varela Round"/>
                <a:sym typeface="Varela Round"/>
              </a:rPr>
              <a:t>F</a:t>
            </a:r>
            <a:r>
              <a:rPr lang="en" sz="1300">
                <a:solidFill>
                  <a:srgbClr val="617A86"/>
                </a:solidFill>
                <a:latin typeface="Varela Round"/>
                <a:ea typeface="Varela Round"/>
                <a:cs typeface="Varela Round"/>
                <a:sym typeface="Varela Round"/>
              </a:rPr>
              <a:t>ind student work they need to assess in </a:t>
            </a:r>
            <a:r>
              <a:rPr lang="en" sz="1300">
                <a:solidFill>
                  <a:srgbClr val="617A86"/>
                </a:solidFill>
                <a:latin typeface="Varela Round"/>
                <a:ea typeface="Varela Round"/>
                <a:cs typeface="Varela Round"/>
                <a:sym typeface="Varela Round"/>
              </a:rPr>
              <a:t>Blackboard Outcomes Assessment</a:t>
            </a:r>
            <a:endParaRPr sz="1300">
              <a:solidFill>
                <a:schemeClr val="dk1"/>
              </a:solidFill>
              <a:latin typeface="Varela Round"/>
              <a:ea typeface="Varela Round"/>
              <a:cs typeface="Varela Round"/>
              <a:sym typeface="Varela Round"/>
            </a:endParaRPr>
          </a:p>
          <a:p>
            <a:pPr indent="0" lvl="0" marL="0" rtl="0" algn="ctr">
              <a:spcBef>
                <a:spcPts val="0"/>
              </a:spcBef>
              <a:spcAft>
                <a:spcPts val="0"/>
              </a:spcAft>
              <a:buNone/>
            </a:pPr>
            <a:r>
              <a:t/>
            </a:r>
            <a:endParaRPr b="1">
              <a:solidFill>
                <a:srgbClr val="617A86"/>
              </a:solidFill>
              <a:latin typeface="Varela Round"/>
              <a:ea typeface="Varela Round"/>
              <a:cs typeface="Varela Round"/>
              <a:sym typeface="Varela Round"/>
            </a:endParaRPr>
          </a:p>
        </p:txBody>
      </p:sp>
      <p:sp>
        <p:nvSpPr>
          <p:cNvPr id="291" name="Google Shape;291;p28"/>
          <p:cNvSpPr txBox="1"/>
          <p:nvPr/>
        </p:nvSpPr>
        <p:spPr>
          <a:xfrm>
            <a:off x="1767600" y="3291525"/>
            <a:ext cx="2584800" cy="415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300">
                <a:solidFill>
                  <a:srgbClr val="617A86"/>
                </a:solidFill>
                <a:latin typeface="Varela Round"/>
                <a:ea typeface="Varela Round"/>
                <a:cs typeface="Varela Round"/>
                <a:sym typeface="Varela Round"/>
              </a:rPr>
              <a:t>Find corresponding videos in Hoonuit/Atomic Learning </a:t>
            </a:r>
            <a:br>
              <a:rPr lang="en" sz="1300">
                <a:solidFill>
                  <a:srgbClr val="617A86"/>
                </a:solidFill>
                <a:latin typeface="Varela Round"/>
                <a:ea typeface="Varela Round"/>
                <a:cs typeface="Varela Round"/>
                <a:sym typeface="Varela Round"/>
              </a:rPr>
            </a:br>
            <a:r>
              <a:rPr lang="en" sz="1300">
                <a:solidFill>
                  <a:srgbClr val="617A86"/>
                </a:solidFill>
                <a:latin typeface="Varela Round"/>
                <a:ea typeface="Varela Round"/>
                <a:cs typeface="Varela Round"/>
                <a:sym typeface="Varela Round"/>
              </a:rPr>
              <a:t>and watch</a:t>
            </a:r>
            <a:endParaRPr>
              <a:solidFill>
                <a:schemeClr val="dk1"/>
              </a:solidFill>
            </a:endParaRPr>
          </a:p>
          <a:p>
            <a:pPr indent="0" lvl="0" marL="0" rtl="0" algn="ctr">
              <a:spcBef>
                <a:spcPts val="0"/>
              </a:spcBef>
              <a:spcAft>
                <a:spcPts val="0"/>
              </a:spcAft>
              <a:buNone/>
            </a:pPr>
            <a:r>
              <a:t/>
            </a:r>
            <a:endParaRPr b="1">
              <a:solidFill>
                <a:srgbClr val="617A86"/>
              </a:solidFill>
              <a:latin typeface="Varela Round"/>
              <a:ea typeface="Varela Round"/>
              <a:cs typeface="Varela Round"/>
              <a:sym typeface="Varela Round"/>
            </a:endParaRPr>
          </a:p>
        </p:txBody>
      </p:sp>
      <p:sp>
        <p:nvSpPr>
          <p:cNvPr id="292" name="Google Shape;292;p28"/>
          <p:cNvSpPr txBox="1"/>
          <p:nvPr/>
        </p:nvSpPr>
        <p:spPr>
          <a:xfrm>
            <a:off x="3165400" y="823325"/>
            <a:ext cx="2108100" cy="415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300">
                <a:solidFill>
                  <a:srgbClr val="617A86"/>
                </a:solidFill>
                <a:latin typeface="Varela Round"/>
                <a:ea typeface="Varela Round"/>
                <a:cs typeface="Varela Round"/>
                <a:sym typeface="Varela Round"/>
              </a:rPr>
              <a:t>Return to Blackboard Outcomes Assessment to complete assessment</a:t>
            </a:r>
            <a:endParaRPr sz="1300">
              <a:solidFill>
                <a:srgbClr val="617A86"/>
              </a:solidFill>
              <a:latin typeface="Varela Round"/>
              <a:ea typeface="Varela Round"/>
              <a:cs typeface="Varela Round"/>
              <a:sym typeface="Varela Round"/>
            </a:endParaRPr>
          </a:p>
          <a:p>
            <a:pPr indent="0" lvl="0" marL="0" rtl="0" algn="ctr">
              <a:spcBef>
                <a:spcPts val="0"/>
              </a:spcBef>
              <a:spcAft>
                <a:spcPts val="0"/>
              </a:spcAft>
              <a:buNone/>
            </a:pPr>
            <a:r>
              <a:t/>
            </a:r>
            <a:endParaRPr b="1">
              <a:solidFill>
                <a:srgbClr val="617A86"/>
              </a:solidFill>
              <a:latin typeface="Varela Round"/>
              <a:ea typeface="Varela Round"/>
              <a:cs typeface="Varela Round"/>
              <a:sym typeface="Varela Round"/>
            </a:endParaRPr>
          </a:p>
        </p:txBody>
      </p:sp>
      <p:sp>
        <p:nvSpPr>
          <p:cNvPr id="293" name="Google Shape;293;p28"/>
          <p:cNvSpPr txBox="1"/>
          <p:nvPr>
            <p:ph idx="12" type="sldNum"/>
          </p:nvPr>
        </p:nvSpPr>
        <p:spPr>
          <a:xfrm>
            <a:off x="4337100" y="4751625"/>
            <a:ext cx="469800" cy="391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t>‹#›</a:t>
            </a:fld>
            <a:endParaRPr/>
          </a:p>
        </p:txBody>
      </p:sp>
      <p:sp>
        <p:nvSpPr>
          <p:cNvPr id="294" name="Google Shape;294;p28"/>
          <p:cNvSpPr/>
          <p:nvPr/>
        </p:nvSpPr>
        <p:spPr>
          <a:xfrm>
            <a:off x="6340410" y="2307125"/>
            <a:ext cx="419100" cy="419400"/>
          </a:xfrm>
          <a:prstGeom prst="donut">
            <a:avLst>
              <a:gd fmla="val 24108" name="adj"/>
            </a:avLst>
          </a:prstGeom>
          <a:solidFill>
            <a:srgbClr val="992C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95" name="Google Shape;295;p28"/>
          <p:cNvCxnSpPr/>
          <p:nvPr/>
        </p:nvCxnSpPr>
        <p:spPr>
          <a:xfrm rot="10800000">
            <a:off x="6549950" y="1707625"/>
            <a:ext cx="0" cy="876300"/>
          </a:xfrm>
          <a:prstGeom prst="straightConnector1">
            <a:avLst/>
          </a:prstGeom>
          <a:noFill/>
          <a:ln cap="flat" cmpd="sng" w="19050">
            <a:solidFill>
              <a:srgbClr val="617A86"/>
            </a:solidFill>
            <a:prstDash val="solid"/>
            <a:round/>
            <a:headEnd len="med" w="med" type="oval"/>
            <a:tailEnd len="med" w="med" type="oval"/>
          </a:ln>
        </p:spPr>
      </p:cxnSp>
      <p:sp>
        <p:nvSpPr>
          <p:cNvPr id="296" name="Google Shape;296;p28"/>
          <p:cNvSpPr txBox="1"/>
          <p:nvPr/>
        </p:nvSpPr>
        <p:spPr>
          <a:xfrm>
            <a:off x="5380425" y="975725"/>
            <a:ext cx="1885200" cy="415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solidFill>
                <a:srgbClr val="4A5C65"/>
              </a:solidFill>
              <a:latin typeface="Varela Round"/>
              <a:ea typeface="Varela Round"/>
              <a:cs typeface="Varela Round"/>
              <a:sym typeface="Varela Round"/>
            </a:endParaRPr>
          </a:p>
        </p:txBody>
      </p:sp>
      <p:sp>
        <p:nvSpPr>
          <p:cNvPr id="297" name="Google Shape;297;p28"/>
          <p:cNvSpPr/>
          <p:nvPr/>
        </p:nvSpPr>
        <p:spPr>
          <a:xfrm>
            <a:off x="7536038" y="2307125"/>
            <a:ext cx="419100" cy="419400"/>
          </a:xfrm>
          <a:prstGeom prst="donut">
            <a:avLst>
              <a:gd fmla="val 24108" name="adj"/>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98" name="Google Shape;298;p28"/>
          <p:cNvCxnSpPr/>
          <p:nvPr/>
        </p:nvCxnSpPr>
        <p:spPr>
          <a:xfrm>
            <a:off x="7745588" y="2498200"/>
            <a:ext cx="0" cy="876300"/>
          </a:xfrm>
          <a:prstGeom prst="straightConnector1">
            <a:avLst/>
          </a:prstGeom>
          <a:noFill/>
          <a:ln cap="flat" cmpd="sng" w="19050">
            <a:solidFill>
              <a:srgbClr val="617A86"/>
            </a:solidFill>
            <a:prstDash val="solid"/>
            <a:round/>
            <a:headEnd len="med" w="med" type="oval"/>
            <a:tailEnd len="med" w="med" type="oval"/>
          </a:ln>
        </p:spPr>
      </p:cxnSp>
      <p:sp>
        <p:nvSpPr>
          <p:cNvPr id="299" name="Google Shape;299;p28"/>
          <p:cNvSpPr txBox="1"/>
          <p:nvPr/>
        </p:nvSpPr>
        <p:spPr>
          <a:xfrm>
            <a:off x="6928300" y="3291525"/>
            <a:ext cx="1664700" cy="415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300">
                <a:solidFill>
                  <a:srgbClr val="617A86"/>
                </a:solidFill>
                <a:latin typeface="Varela Round"/>
                <a:ea typeface="Varela Round"/>
                <a:cs typeface="Varela Round"/>
                <a:sym typeface="Varela Round"/>
              </a:rPr>
              <a:t>Complete reflection response</a:t>
            </a:r>
            <a:endParaRPr sz="1300">
              <a:solidFill>
                <a:srgbClr val="617A86"/>
              </a:solidFill>
              <a:latin typeface="Varela Round"/>
              <a:ea typeface="Varela Round"/>
              <a:cs typeface="Varela Round"/>
              <a:sym typeface="Varela Round"/>
            </a:endParaRPr>
          </a:p>
          <a:p>
            <a:pPr indent="0" lvl="0" marL="0" rtl="0" algn="ctr">
              <a:spcBef>
                <a:spcPts val="0"/>
              </a:spcBef>
              <a:spcAft>
                <a:spcPts val="0"/>
              </a:spcAft>
              <a:buClr>
                <a:schemeClr val="dk1"/>
              </a:buClr>
              <a:buSzPts val="1100"/>
              <a:buFont typeface="Arial"/>
              <a:buNone/>
            </a:pPr>
            <a:r>
              <a:t/>
            </a:r>
            <a:endParaRPr>
              <a:solidFill>
                <a:srgbClr val="4A5C65"/>
              </a:solidFill>
              <a:latin typeface="Varela Round"/>
              <a:ea typeface="Varela Round"/>
              <a:cs typeface="Varela Round"/>
              <a:sym typeface="Varela Round"/>
            </a:endParaRPr>
          </a:p>
          <a:p>
            <a:pPr indent="0" lvl="0" marL="0" rtl="0" algn="ctr">
              <a:spcBef>
                <a:spcPts val="0"/>
              </a:spcBef>
              <a:spcAft>
                <a:spcPts val="0"/>
              </a:spcAft>
              <a:buNone/>
            </a:pPr>
            <a:r>
              <a:t/>
            </a:r>
            <a:endParaRPr b="1">
              <a:solidFill>
                <a:srgbClr val="617A86"/>
              </a:solidFill>
              <a:latin typeface="Varela Round"/>
              <a:ea typeface="Varela Round"/>
              <a:cs typeface="Varela Round"/>
              <a:sym typeface="Varela Round"/>
            </a:endParaRPr>
          </a:p>
        </p:txBody>
      </p:sp>
      <p:sp>
        <p:nvSpPr>
          <p:cNvPr id="300" name="Google Shape;300;p28"/>
          <p:cNvSpPr/>
          <p:nvPr/>
        </p:nvSpPr>
        <p:spPr>
          <a:xfrm>
            <a:off x="5144783" y="2307125"/>
            <a:ext cx="419100" cy="419400"/>
          </a:xfrm>
          <a:prstGeom prst="donut">
            <a:avLst>
              <a:gd fmla="val 24108" name="adj"/>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01" name="Google Shape;301;p28"/>
          <p:cNvCxnSpPr/>
          <p:nvPr/>
        </p:nvCxnSpPr>
        <p:spPr>
          <a:xfrm>
            <a:off x="5354300" y="2469200"/>
            <a:ext cx="0" cy="876300"/>
          </a:xfrm>
          <a:prstGeom prst="straightConnector1">
            <a:avLst/>
          </a:prstGeom>
          <a:noFill/>
          <a:ln cap="flat" cmpd="sng" w="19050">
            <a:solidFill>
              <a:srgbClr val="617A86"/>
            </a:solidFill>
            <a:prstDash val="solid"/>
            <a:round/>
            <a:headEnd len="med" w="med" type="oval"/>
            <a:tailEnd len="med" w="med" type="oval"/>
          </a:ln>
        </p:spPr>
      </p:cxnSp>
      <p:sp>
        <p:nvSpPr>
          <p:cNvPr id="302" name="Google Shape;302;p28"/>
          <p:cNvSpPr txBox="1"/>
          <p:nvPr/>
        </p:nvSpPr>
        <p:spPr>
          <a:xfrm>
            <a:off x="4544165" y="3291525"/>
            <a:ext cx="1521000" cy="415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1100"/>
              <a:buFont typeface="Arial"/>
              <a:buNone/>
            </a:pPr>
            <a:r>
              <a:rPr lang="en" sz="1300">
                <a:solidFill>
                  <a:srgbClr val="617A86"/>
                </a:solidFill>
                <a:latin typeface="Varela Round"/>
                <a:ea typeface="Varela Round"/>
                <a:cs typeface="Varela Round"/>
                <a:sym typeface="Varela Round"/>
              </a:rPr>
              <a:t>Meet as a group to discuss results</a:t>
            </a:r>
            <a:endParaRPr sz="1300">
              <a:solidFill>
                <a:srgbClr val="617A86"/>
              </a:solidFill>
              <a:latin typeface="Varela Round"/>
              <a:ea typeface="Varela Round"/>
              <a:cs typeface="Varela Round"/>
              <a:sym typeface="Varela Round"/>
            </a:endParaRPr>
          </a:p>
          <a:p>
            <a:pPr indent="0" lvl="0" marL="0" marR="0" rtl="0" algn="ctr">
              <a:lnSpc>
                <a:spcPct val="100000"/>
              </a:lnSpc>
              <a:spcBef>
                <a:spcPts val="0"/>
              </a:spcBef>
              <a:spcAft>
                <a:spcPts val="0"/>
              </a:spcAft>
              <a:buClr>
                <a:schemeClr val="dk1"/>
              </a:buClr>
              <a:buSzPts val="1100"/>
              <a:buFont typeface="Arial"/>
              <a:buNone/>
            </a:pPr>
            <a:r>
              <a:t/>
            </a:r>
            <a:endParaRPr sz="1300">
              <a:solidFill>
                <a:srgbClr val="617A86"/>
              </a:solidFill>
              <a:latin typeface="Varela Round"/>
              <a:ea typeface="Varela Round"/>
              <a:cs typeface="Varela Round"/>
              <a:sym typeface="Varela Round"/>
            </a:endParaRPr>
          </a:p>
        </p:txBody>
      </p:sp>
      <p:sp>
        <p:nvSpPr>
          <p:cNvPr id="303" name="Google Shape;303;p28"/>
          <p:cNvSpPr txBox="1"/>
          <p:nvPr/>
        </p:nvSpPr>
        <p:spPr>
          <a:xfrm>
            <a:off x="5478325" y="823325"/>
            <a:ext cx="2108100" cy="415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300">
                <a:solidFill>
                  <a:srgbClr val="617A86"/>
                </a:solidFill>
                <a:latin typeface="Varela Round"/>
                <a:ea typeface="Varela Round"/>
                <a:cs typeface="Varela Round"/>
                <a:sym typeface="Varela Round"/>
              </a:rPr>
              <a:t>Annotate assignment for inclusion in the Educator Idea Vault</a:t>
            </a:r>
            <a:endParaRPr>
              <a:solidFill>
                <a:schemeClr val="dk1"/>
              </a:solidFill>
            </a:endParaRPr>
          </a:p>
          <a:p>
            <a:pPr indent="0" lvl="0" marL="0" rtl="0" algn="ctr">
              <a:spcBef>
                <a:spcPts val="0"/>
              </a:spcBef>
              <a:spcAft>
                <a:spcPts val="0"/>
              </a:spcAft>
              <a:buNone/>
            </a:pPr>
            <a:r>
              <a:t/>
            </a:r>
            <a:endParaRPr b="1">
              <a:solidFill>
                <a:srgbClr val="617A86"/>
              </a:solidFill>
              <a:latin typeface="Varela Round"/>
              <a:ea typeface="Varela Round"/>
              <a:cs typeface="Varela Round"/>
              <a:sym typeface="Varela Roun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Google Shape;308;p29"/>
          <p:cNvSpPr txBox="1"/>
          <p:nvPr>
            <p:ph idx="4294967295" type="body"/>
          </p:nvPr>
        </p:nvSpPr>
        <p:spPr>
          <a:xfrm>
            <a:off x="2085975" y="4224000"/>
            <a:ext cx="4972200" cy="1224300"/>
          </a:xfrm>
          <a:prstGeom prst="rect">
            <a:avLst/>
          </a:prstGeom>
        </p:spPr>
        <p:txBody>
          <a:bodyPr anchorCtr="0" anchor="t" bIns="91425" lIns="91425" spcFirstLastPara="1" rIns="91425" wrap="square" tIns="91425">
            <a:noAutofit/>
          </a:bodyPr>
          <a:lstStyle/>
          <a:p>
            <a:pPr indent="0" lvl="0" marL="0" rtl="0" algn="ctr">
              <a:spcBef>
                <a:spcPts val="600"/>
              </a:spcBef>
              <a:spcAft>
                <a:spcPts val="0"/>
              </a:spcAft>
              <a:buNone/>
            </a:pPr>
            <a:r>
              <a:rPr b="1" lang="en" sz="1800">
                <a:latin typeface="Nixie One"/>
                <a:ea typeface="Nixie One"/>
                <a:cs typeface="Nixie One"/>
                <a:sym typeface="Nixie One"/>
              </a:rPr>
              <a:t>Assessment Time: Your Turn! </a:t>
            </a:r>
            <a:endParaRPr b="1" sz="1800">
              <a:latin typeface="Nixie One"/>
              <a:ea typeface="Nixie One"/>
              <a:cs typeface="Nixie One"/>
              <a:sym typeface="Nixie One"/>
            </a:endParaRPr>
          </a:p>
          <a:p>
            <a:pPr indent="0" lvl="0" marL="0" rtl="0" algn="ctr">
              <a:spcBef>
                <a:spcPts val="600"/>
              </a:spcBef>
              <a:spcAft>
                <a:spcPts val="0"/>
              </a:spcAft>
              <a:buNone/>
            </a:pPr>
            <a:r>
              <a:t/>
            </a:r>
            <a:endParaRPr sz="1400"/>
          </a:p>
        </p:txBody>
      </p:sp>
      <p:sp>
        <p:nvSpPr>
          <p:cNvPr id="309" name="Google Shape;309;p29"/>
          <p:cNvSpPr txBox="1"/>
          <p:nvPr>
            <p:ph idx="12" type="sldNum"/>
          </p:nvPr>
        </p:nvSpPr>
        <p:spPr>
          <a:xfrm>
            <a:off x="4337100" y="4751625"/>
            <a:ext cx="469800" cy="391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t>‹#›</a:t>
            </a:fld>
            <a:endParaRPr/>
          </a:p>
        </p:txBody>
      </p:sp>
      <p:sp>
        <p:nvSpPr>
          <p:cNvPr id="310" name="Google Shape;310;p29"/>
          <p:cNvSpPr/>
          <p:nvPr/>
        </p:nvSpPr>
        <p:spPr>
          <a:xfrm>
            <a:off x="2222325" y="555026"/>
            <a:ext cx="4699256" cy="3658425"/>
          </a:xfrm>
          <a:custGeom>
            <a:rect b="b" l="l" r="r" t="t"/>
            <a:pathLst>
              <a:path extrusionOk="0" h="111665" w="143434">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FFFFFF"/>
          </a:solidFill>
          <a:ln cap="flat" cmpd="sng" w="9525">
            <a:solidFill>
              <a:srgbClr val="A1BE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11" name="Google Shape;311;p29"/>
          <p:cNvPicPr preferRelativeResize="0"/>
          <p:nvPr/>
        </p:nvPicPr>
        <p:blipFill>
          <a:blip r:embed="rId3">
            <a:alphaModFix/>
          </a:blip>
          <a:stretch>
            <a:fillRect/>
          </a:stretch>
        </p:blipFill>
        <p:spPr>
          <a:xfrm>
            <a:off x="2449475" y="763800"/>
            <a:ext cx="232300" cy="2717400"/>
          </a:xfrm>
          <a:prstGeom prst="rect">
            <a:avLst/>
          </a:prstGeom>
          <a:noFill/>
          <a:ln>
            <a:noFill/>
          </a:ln>
        </p:spPr>
      </p:pic>
      <p:pic>
        <p:nvPicPr>
          <p:cNvPr id="312" name="Google Shape;312;p29"/>
          <p:cNvPicPr preferRelativeResize="0"/>
          <p:nvPr/>
        </p:nvPicPr>
        <p:blipFill>
          <a:blip r:embed="rId3">
            <a:alphaModFix/>
          </a:blip>
          <a:stretch>
            <a:fillRect/>
          </a:stretch>
        </p:blipFill>
        <p:spPr>
          <a:xfrm>
            <a:off x="6488675" y="763800"/>
            <a:ext cx="232300" cy="2717400"/>
          </a:xfrm>
          <a:prstGeom prst="rect">
            <a:avLst/>
          </a:prstGeom>
          <a:noFill/>
          <a:ln>
            <a:noFill/>
          </a:ln>
        </p:spPr>
      </p:pic>
      <p:pic>
        <p:nvPicPr>
          <p:cNvPr id="313" name="Google Shape;313;p29"/>
          <p:cNvPicPr preferRelativeResize="0"/>
          <p:nvPr/>
        </p:nvPicPr>
        <p:blipFill>
          <a:blip r:embed="rId4">
            <a:alphaModFix/>
          </a:blip>
          <a:stretch>
            <a:fillRect/>
          </a:stretch>
        </p:blipFill>
        <p:spPr>
          <a:xfrm>
            <a:off x="2563075" y="763800"/>
            <a:ext cx="4053574" cy="271740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7" name="Shape 317"/>
        <p:cNvGrpSpPr/>
        <p:nvPr/>
      </p:nvGrpSpPr>
      <p:grpSpPr>
        <a:xfrm>
          <a:off x="0" y="0"/>
          <a:ext cx="0" cy="0"/>
          <a:chOff x="0" y="0"/>
          <a:chExt cx="0" cy="0"/>
        </a:xfrm>
      </p:grpSpPr>
      <p:sp>
        <p:nvSpPr>
          <p:cNvPr id="318" name="Google Shape;318;p30"/>
          <p:cNvSpPr txBox="1"/>
          <p:nvPr>
            <p:ph idx="4294967295" type="ctrTitle"/>
          </p:nvPr>
        </p:nvSpPr>
        <p:spPr>
          <a:xfrm>
            <a:off x="685800" y="495600"/>
            <a:ext cx="7772400" cy="8949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6000">
              <a:solidFill>
                <a:srgbClr val="A1BECC"/>
              </a:solidFill>
              <a:latin typeface="Varela Round"/>
              <a:ea typeface="Varela Round"/>
              <a:cs typeface="Varela Round"/>
              <a:sym typeface="Varela Round"/>
            </a:endParaRPr>
          </a:p>
          <a:p>
            <a:pPr indent="0" lvl="0" marL="0" rtl="0" algn="ctr">
              <a:spcBef>
                <a:spcPts val="0"/>
              </a:spcBef>
              <a:spcAft>
                <a:spcPts val="0"/>
              </a:spcAft>
              <a:buNone/>
            </a:pPr>
            <a:r>
              <a:t/>
            </a:r>
            <a:endParaRPr b="1" sz="6000">
              <a:solidFill>
                <a:srgbClr val="A1BECC"/>
              </a:solidFill>
              <a:latin typeface="Varela Round"/>
              <a:ea typeface="Varela Round"/>
              <a:cs typeface="Varela Round"/>
              <a:sym typeface="Varela Round"/>
            </a:endParaRPr>
          </a:p>
          <a:p>
            <a:pPr indent="0" lvl="0" marL="0" rtl="0" algn="ctr">
              <a:spcBef>
                <a:spcPts val="0"/>
              </a:spcBef>
              <a:spcAft>
                <a:spcPts val="0"/>
              </a:spcAft>
              <a:buNone/>
            </a:pPr>
            <a:r>
              <a:rPr b="1" lang="en" sz="6000">
                <a:solidFill>
                  <a:srgbClr val="A1BECC"/>
                </a:solidFill>
                <a:latin typeface="Varela Round"/>
                <a:ea typeface="Varela Round"/>
                <a:cs typeface="Varela Round"/>
                <a:sym typeface="Varela Round"/>
              </a:rPr>
              <a:t>11</a:t>
            </a:r>
            <a:endParaRPr b="1" sz="6000">
              <a:solidFill>
                <a:srgbClr val="A1BECC"/>
              </a:solidFill>
              <a:latin typeface="Varela Round"/>
              <a:ea typeface="Varela Round"/>
              <a:cs typeface="Varela Round"/>
              <a:sym typeface="Varela Round"/>
            </a:endParaRPr>
          </a:p>
        </p:txBody>
      </p:sp>
      <p:sp>
        <p:nvSpPr>
          <p:cNvPr id="319" name="Google Shape;319;p30"/>
          <p:cNvSpPr txBox="1"/>
          <p:nvPr>
            <p:ph idx="4294967295" type="subTitle"/>
          </p:nvPr>
        </p:nvSpPr>
        <p:spPr>
          <a:xfrm>
            <a:off x="685800" y="1106509"/>
            <a:ext cx="7772400" cy="463200"/>
          </a:xfrm>
          <a:prstGeom prst="rect">
            <a:avLst/>
          </a:prstGeom>
        </p:spPr>
        <p:txBody>
          <a:bodyPr anchorCtr="0" anchor="t" bIns="91425" lIns="91425" spcFirstLastPara="1" rIns="91425" wrap="square" tIns="91425">
            <a:noAutofit/>
          </a:bodyPr>
          <a:lstStyle/>
          <a:p>
            <a:pPr indent="0" lvl="0" marL="0" rtl="0" algn="ctr">
              <a:spcBef>
                <a:spcPts val="600"/>
              </a:spcBef>
              <a:spcAft>
                <a:spcPts val="0"/>
              </a:spcAft>
              <a:buNone/>
            </a:pPr>
            <a:r>
              <a:rPr lang="en"/>
              <a:t>Number of Assessors</a:t>
            </a:r>
            <a:endParaRPr sz="2400"/>
          </a:p>
        </p:txBody>
      </p:sp>
      <p:sp>
        <p:nvSpPr>
          <p:cNvPr id="320" name="Google Shape;320;p30"/>
          <p:cNvSpPr txBox="1"/>
          <p:nvPr>
            <p:ph idx="4294967295" type="ctrTitle"/>
          </p:nvPr>
        </p:nvSpPr>
        <p:spPr>
          <a:xfrm>
            <a:off x="685800" y="3581700"/>
            <a:ext cx="7772400" cy="8949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sz="6000">
                <a:solidFill>
                  <a:srgbClr val="A1BECC"/>
                </a:solidFill>
                <a:latin typeface="Varela Round"/>
                <a:ea typeface="Varela Round"/>
                <a:cs typeface="Varela Round"/>
                <a:sym typeface="Varela Round"/>
              </a:rPr>
              <a:t>64</a:t>
            </a:r>
            <a:endParaRPr b="1" sz="6000">
              <a:solidFill>
                <a:srgbClr val="A1BECC"/>
              </a:solidFill>
              <a:latin typeface="Varela Round"/>
              <a:ea typeface="Varela Round"/>
              <a:cs typeface="Varela Round"/>
              <a:sym typeface="Varela Round"/>
            </a:endParaRPr>
          </a:p>
        </p:txBody>
      </p:sp>
      <p:sp>
        <p:nvSpPr>
          <p:cNvPr id="321" name="Google Shape;321;p30"/>
          <p:cNvSpPr txBox="1"/>
          <p:nvPr>
            <p:ph idx="4294967295" type="subTitle"/>
          </p:nvPr>
        </p:nvSpPr>
        <p:spPr>
          <a:xfrm>
            <a:off x="762000" y="4192609"/>
            <a:ext cx="7772400" cy="463200"/>
          </a:xfrm>
          <a:prstGeom prst="rect">
            <a:avLst/>
          </a:prstGeom>
        </p:spPr>
        <p:txBody>
          <a:bodyPr anchorCtr="0" anchor="t" bIns="91425" lIns="91425" spcFirstLastPara="1" rIns="91425" wrap="square" tIns="91425">
            <a:noAutofit/>
          </a:bodyPr>
          <a:lstStyle/>
          <a:p>
            <a:pPr indent="0" lvl="0" marL="0" rtl="0" algn="ctr">
              <a:spcBef>
                <a:spcPts val="600"/>
              </a:spcBef>
              <a:spcAft>
                <a:spcPts val="0"/>
              </a:spcAft>
              <a:buNone/>
            </a:pPr>
            <a:r>
              <a:rPr lang="en"/>
              <a:t>Number of Student </a:t>
            </a:r>
            <a:r>
              <a:rPr lang="en"/>
              <a:t>Oral Presentations Assessed</a:t>
            </a:r>
            <a:endParaRPr sz="2400"/>
          </a:p>
        </p:txBody>
      </p:sp>
      <p:sp>
        <p:nvSpPr>
          <p:cNvPr id="322" name="Google Shape;322;p30"/>
          <p:cNvSpPr txBox="1"/>
          <p:nvPr>
            <p:ph idx="4294967295" type="ctrTitle"/>
          </p:nvPr>
        </p:nvSpPr>
        <p:spPr>
          <a:xfrm>
            <a:off x="685800" y="2038650"/>
            <a:ext cx="7772400" cy="8949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sz="6000">
                <a:solidFill>
                  <a:srgbClr val="A1BECC"/>
                </a:solidFill>
                <a:latin typeface="Varela Round"/>
                <a:ea typeface="Varela Round"/>
                <a:cs typeface="Varela Round"/>
                <a:sym typeface="Varela Round"/>
              </a:rPr>
              <a:t>8</a:t>
            </a:r>
            <a:endParaRPr b="1" sz="6000">
              <a:solidFill>
                <a:srgbClr val="A1BECC"/>
              </a:solidFill>
              <a:latin typeface="Varela Round"/>
              <a:ea typeface="Varela Round"/>
              <a:cs typeface="Varela Round"/>
              <a:sym typeface="Varela Round"/>
            </a:endParaRPr>
          </a:p>
        </p:txBody>
      </p:sp>
      <p:sp>
        <p:nvSpPr>
          <p:cNvPr id="323" name="Google Shape;323;p30"/>
          <p:cNvSpPr txBox="1"/>
          <p:nvPr>
            <p:ph idx="4294967295" type="subTitle"/>
          </p:nvPr>
        </p:nvSpPr>
        <p:spPr>
          <a:xfrm>
            <a:off x="685800" y="2649559"/>
            <a:ext cx="7772400" cy="463200"/>
          </a:xfrm>
          <a:prstGeom prst="rect">
            <a:avLst/>
          </a:prstGeom>
        </p:spPr>
        <p:txBody>
          <a:bodyPr anchorCtr="0" anchor="t" bIns="91425" lIns="91425" spcFirstLastPara="1" rIns="91425" wrap="square" tIns="91425">
            <a:noAutofit/>
          </a:bodyPr>
          <a:lstStyle/>
          <a:p>
            <a:pPr indent="0" lvl="0" marL="0" rtl="0" algn="ctr">
              <a:spcBef>
                <a:spcPts val="600"/>
              </a:spcBef>
              <a:spcAft>
                <a:spcPts val="0"/>
              </a:spcAft>
              <a:buNone/>
            </a:pPr>
            <a:r>
              <a:rPr lang="en"/>
              <a:t>Number of </a:t>
            </a:r>
            <a:r>
              <a:rPr lang="en"/>
              <a:t>C</a:t>
            </a:r>
            <a:r>
              <a:rPr lang="en"/>
              <a:t>ontributing Faculty</a:t>
            </a:r>
            <a:endParaRPr sz="2400"/>
          </a:p>
        </p:txBody>
      </p:sp>
      <p:sp>
        <p:nvSpPr>
          <p:cNvPr id="324" name="Google Shape;324;p30"/>
          <p:cNvSpPr txBox="1"/>
          <p:nvPr>
            <p:ph idx="12" type="sldNum"/>
          </p:nvPr>
        </p:nvSpPr>
        <p:spPr>
          <a:xfrm>
            <a:off x="4337100" y="4751625"/>
            <a:ext cx="469800" cy="391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8" name="Shape 328"/>
        <p:cNvGrpSpPr/>
        <p:nvPr/>
      </p:nvGrpSpPr>
      <p:grpSpPr>
        <a:xfrm>
          <a:off x="0" y="0"/>
          <a:ext cx="0" cy="0"/>
          <a:chOff x="0" y="0"/>
          <a:chExt cx="0" cy="0"/>
        </a:xfrm>
      </p:grpSpPr>
      <p:pic>
        <p:nvPicPr>
          <p:cNvPr id="329" name="Google Shape;329;p31"/>
          <p:cNvPicPr preferRelativeResize="0"/>
          <p:nvPr/>
        </p:nvPicPr>
        <p:blipFill>
          <a:blip r:embed="rId3">
            <a:alphaModFix/>
          </a:blip>
          <a:stretch>
            <a:fillRect/>
          </a:stretch>
        </p:blipFill>
        <p:spPr>
          <a:xfrm>
            <a:off x="3284300" y="136700"/>
            <a:ext cx="5281325" cy="4815525"/>
          </a:xfrm>
          <a:prstGeom prst="rect">
            <a:avLst/>
          </a:prstGeom>
          <a:noFill/>
          <a:ln>
            <a:noFill/>
          </a:ln>
        </p:spPr>
      </p:pic>
      <p:sp>
        <p:nvSpPr>
          <p:cNvPr id="330" name="Google Shape;330;p31"/>
          <p:cNvSpPr txBox="1"/>
          <p:nvPr>
            <p:ph type="title"/>
          </p:nvPr>
        </p:nvSpPr>
        <p:spPr>
          <a:xfrm>
            <a:off x="27200" y="969275"/>
            <a:ext cx="1576500" cy="838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sz="2700"/>
              <a:t>Overall</a:t>
            </a:r>
            <a:r>
              <a:rPr b="1" lang="en" sz="2700"/>
              <a:t>Results</a:t>
            </a:r>
            <a:endParaRPr b="1" sz="2700"/>
          </a:p>
        </p:txBody>
      </p:sp>
      <p:sp>
        <p:nvSpPr>
          <p:cNvPr id="331" name="Google Shape;331;p31"/>
          <p:cNvSpPr txBox="1"/>
          <p:nvPr>
            <p:ph idx="12" type="sldNum"/>
          </p:nvPr>
        </p:nvSpPr>
        <p:spPr>
          <a:xfrm>
            <a:off x="8635625" y="4751625"/>
            <a:ext cx="469800" cy="3915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332" name="Google Shape;332;p31"/>
          <p:cNvGraphicFramePr/>
          <p:nvPr/>
        </p:nvGraphicFramePr>
        <p:xfrm>
          <a:off x="1543500" y="511675"/>
          <a:ext cx="3000000" cy="3000000"/>
        </p:xfrm>
        <a:graphic>
          <a:graphicData uri="http://schemas.openxmlformats.org/drawingml/2006/table">
            <a:tbl>
              <a:tblPr>
                <a:noFill/>
                <a:tableStyleId>{353BB4B8-7819-47A6-BB27-468ECD6DBB09}</a:tableStyleId>
              </a:tblPr>
              <a:tblGrid>
                <a:gridCol w="7371900"/>
              </a:tblGrid>
              <a:tr h="794025">
                <a:tc>
                  <a:txBody>
                    <a:bodyPr>
                      <a:noAutofit/>
                    </a:bodyPr>
                    <a:lstStyle/>
                    <a:p>
                      <a:pPr indent="0" lvl="0" marL="0" rtl="0" algn="l">
                        <a:spcBef>
                          <a:spcPts val="0"/>
                        </a:spcBef>
                        <a:spcAft>
                          <a:spcPts val="0"/>
                        </a:spcAft>
                        <a:buNone/>
                      </a:pPr>
                      <a:r>
                        <a:rPr lang="en"/>
                        <a:t>              </a:t>
                      </a:r>
                      <a:r>
                        <a:rPr lang="en">
                          <a:solidFill>
                            <a:srgbClr val="4A5C65"/>
                          </a:solidFill>
                          <a:latin typeface="Varela Round"/>
                          <a:ea typeface="Varela Round"/>
                          <a:cs typeface="Varela Round"/>
                          <a:sym typeface="Varela Round"/>
                        </a:rPr>
                        <a:t>  Message</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794025">
                <a:tc>
                  <a:txBody>
                    <a:bodyPr>
                      <a:noAutofit/>
                    </a:bodyPr>
                    <a:lstStyle/>
                    <a:p>
                      <a:pPr indent="0" lvl="0" marL="0" rtl="0" algn="l">
                        <a:spcBef>
                          <a:spcPts val="0"/>
                        </a:spcBef>
                        <a:spcAft>
                          <a:spcPts val="0"/>
                        </a:spcAft>
                        <a:buClr>
                          <a:schemeClr val="dk1"/>
                        </a:buClr>
                        <a:buSzPts val="1100"/>
                        <a:buFont typeface="Arial"/>
                        <a:buNone/>
                      </a:pPr>
                      <a:r>
                        <a:rPr lang="en">
                          <a:solidFill>
                            <a:srgbClr val="4A5C65"/>
                          </a:solidFill>
                          <a:latin typeface="Varela Round"/>
                          <a:ea typeface="Varela Round"/>
                          <a:cs typeface="Varela Round"/>
                          <a:sym typeface="Varela Round"/>
                        </a:rPr>
                        <a:t>                 Delivery</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794025">
                <a:tc>
                  <a:txBody>
                    <a:bodyPr>
                      <a:noAutofit/>
                    </a:bodyPr>
                    <a:lstStyle/>
                    <a:p>
                      <a:pPr indent="0" lvl="0" marL="0" rtl="0" algn="l">
                        <a:spcBef>
                          <a:spcPts val="0"/>
                        </a:spcBef>
                        <a:spcAft>
                          <a:spcPts val="0"/>
                        </a:spcAft>
                        <a:buClr>
                          <a:schemeClr val="dk1"/>
                        </a:buClr>
                        <a:buSzPts val="1100"/>
                        <a:buFont typeface="Arial"/>
                        <a:buNone/>
                      </a:pPr>
                      <a:r>
                        <a:rPr lang="en">
                          <a:solidFill>
                            <a:srgbClr val="4A5C65"/>
                          </a:solidFill>
                          <a:latin typeface="Varela Round"/>
                          <a:ea typeface="Varela Round"/>
                          <a:cs typeface="Varela Round"/>
                          <a:sym typeface="Varela Round"/>
                        </a:rPr>
                        <a:t>                 Context</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794025">
                <a:tc>
                  <a:txBody>
                    <a:bodyPr>
                      <a:noAutofit/>
                    </a:bodyPr>
                    <a:lstStyle/>
                    <a:p>
                      <a:pPr indent="0" lvl="0" marL="0" rtl="0" algn="l">
                        <a:spcBef>
                          <a:spcPts val="0"/>
                        </a:spcBef>
                        <a:spcAft>
                          <a:spcPts val="0"/>
                        </a:spcAft>
                        <a:buClr>
                          <a:schemeClr val="dk1"/>
                        </a:buClr>
                        <a:buSzPts val="1100"/>
                        <a:buFont typeface="Arial"/>
                        <a:buNone/>
                      </a:pPr>
                      <a:r>
                        <a:rPr lang="en">
                          <a:solidFill>
                            <a:srgbClr val="4A5C65"/>
                          </a:solidFill>
                          <a:latin typeface="Varela Round"/>
                          <a:ea typeface="Varela Round"/>
                          <a:cs typeface="Varela Round"/>
                          <a:sym typeface="Varela Round"/>
                        </a:rPr>
                        <a:t>                 </a:t>
                      </a:r>
                      <a:r>
                        <a:rPr lang="en">
                          <a:solidFill>
                            <a:srgbClr val="4A5C65"/>
                          </a:solidFill>
                          <a:latin typeface="Varela Round"/>
                          <a:ea typeface="Varela Round"/>
                          <a:cs typeface="Varela Round"/>
                          <a:sym typeface="Varela Round"/>
                        </a:rPr>
                        <a:t>Content/</a:t>
                      </a:r>
                      <a:br>
                        <a:rPr lang="en">
                          <a:solidFill>
                            <a:srgbClr val="4A5C65"/>
                          </a:solidFill>
                          <a:latin typeface="Varela Round"/>
                          <a:ea typeface="Varela Round"/>
                          <a:cs typeface="Varela Round"/>
                          <a:sym typeface="Varela Round"/>
                        </a:rPr>
                      </a:br>
                      <a:r>
                        <a:rPr lang="en">
                          <a:solidFill>
                            <a:srgbClr val="4A5C65"/>
                          </a:solidFill>
                          <a:latin typeface="Varela Round"/>
                          <a:ea typeface="Varela Round"/>
                          <a:cs typeface="Varela Round"/>
                          <a:sym typeface="Varela Round"/>
                        </a:rPr>
                        <a:t>                 Knowledge</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794025">
                <a:tc>
                  <a:txBody>
                    <a:bodyPr>
                      <a:noAutofit/>
                    </a:bodyPr>
                    <a:lstStyle/>
                    <a:p>
                      <a:pPr indent="0" lvl="0" marL="0" rtl="0" algn="l">
                        <a:spcBef>
                          <a:spcPts val="0"/>
                        </a:spcBef>
                        <a:spcAft>
                          <a:spcPts val="0"/>
                        </a:spcAft>
                        <a:buClr>
                          <a:schemeClr val="dk1"/>
                        </a:buClr>
                        <a:buSzPts val="1100"/>
                        <a:buFont typeface="Arial"/>
                        <a:buNone/>
                      </a:pPr>
                      <a:r>
                        <a:rPr lang="en">
                          <a:solidFill>
                            <a:srgbClr val="4A5C65"/>
                          </a:solidFill>
                          <a:latin typeface="Varela Round"/>
                          <a:ea typeface="Varela Round"/>
                          <a:cs typeface="Varela Round"/>
                          <a:sym typeface="Varela Round"/>
                        </a:rPr>
                        <a:t>                 Use of </a:t>
                      </a:r>
                      <a:br>
                        <a:rPr lang="en">
                          <a:solidFill>
                            <a:srgbClr val="4A5C65"/>
                          </a:solidFill>
                          <a:latin typeface="Varela Round"/>
                          <a:ea typeface="Varela Round"/>
                          <a:cs typeface="Varela Round"/>
                          <a:sym typeface="Varela Round"/>
                        </a:rPr>
                      </a:br>
                      <a:r>
                        <a:rPr lang="en">
                          <a:solidFill>
                            <a:srgbClr val="4A5C65"/>
                          </a:solidFill>
                          <a:latin typeface="Varela Round"/>
                          <a:ea typeface="Varela Round"/>
                          <a:cs typeface="Varela Round"/>
                          <a:sym typeface="Varela Round"/>
                        </a:rPr>
                        <a:t>                 materials</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6" name="Shape 336"/>
        <p:cNvGrpSpPr/>
        <p:nvPr/>
      </p:nvGrpSpPr>
      <p:grpSpPr>
        <a:xfrm>
          <a:off x="0" y="0"/>
          <a:ext cx="0" cy="0"/>
          <a:chOff x="0" y="0"/>
          <a:chExt cx="0" cy="0"/>
        </a:xfrm>
      </p:grpSpPr>
      <p:sp>
        <p:nvSpPr>
          <p:cNvPr id="337" name="Google Shape;337;p32"/>
          <p:cNvSpPr txBox="1"/>
          <p:nvPr>
            <p:ph idx="1" type="body"/>
          </p:nvPr>
        </p:nvSpPr>
        <p:spPr>
          <a:xfrm>
            <a:off x="1408650" y="1920300"/>
            <a:ext cx="6345300" cy="2079600"/>
          </a:xfrm>
          <a:prstGeom prst="rect">
            <a:avLst/>
          </a:prstGeom>
        </p:spPr>
        <p:txBody>
          <a:bodyPr anchorCtr="0" anchor="t" bIns="91425" lIns="91425" spcFirstLastPara="1" rIns="91425" wrap="square" tIns="91425">
            <a:noAutofit/>
          </a:bodyPr>
          <a:lstStyle/>
          <a:p>
            <a:pPr indent="0" lvl="0" marL="0" rtl="0" algn="ctr">
              <a:spcBef>
                <a:spcPts val="600"/>
              </a:spcBef>
              <a:spcAft>
                <a:spcPts val="0"/>
              </a:spcAft>
              <a:buClr>
                <a:schemeClr val="dk1"/>
              </a:buClr>
              <a:buSzPts val="1100"/>
              <a:buFont typeface="Arial"/>
              <a:buNone/>
            </a:pPr>
            <a:r>
              <a:rPr lang="en"/>
              <a:t>They are teaching, really:  Sharing insights that are based on research and personal experience... whose use is to educate their audience.  This requires considerable meaning-making and authentication, as well as audience awareness.</a:t>
            </a:r>
            <a:endParaRPr/>
          </a:p>
          <a:p>
            <a:pPr indent="0" lvl="0" marL="0" rtl="0" algn="ctr">
              <a:spcBef>
                <a:spcPts val="600"/>
              </a:spcBef>
              <a:spcAft>
                <a:spcPts val="0"/>
              </a:spcAft>
              <a:buNone/>
            </a:pPr>
            <a:r>
              <a:t/>
            </a:r>
            <a:endParaRPr/>
          </a:p>
        </p:txBody>
      </p:sp>
      <p:sp>
        <p:nvSpPr>
          <p:cNvPr id="338" name="Google Shape;338;p32"/>
          <p:cNvSpPr txBox="1"/>
          <p:nvPr>
            <p:ph idx="12" type="sldNum"/>
          </p:nvPr>
        </p:nvSpPr>
        <p:spPr>
          <a:xfrm>
            <a:off x="4337100" y="4751625"/>
            <a:ext cx="469800" cy="391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2" name="Shape 342"/>
        <p:cNvGrpSpPr/>
        <p:nvPr/>
      </p:nvGrpSpPr>
      <p:grpSpPr>
        <a:xfrm>
          <a:off x="0" y="0"/>
          <a:ext cx="0" cy="0"/>
          <a:chOff x="0" y="0"/>
          <a:chExt cx="0" cy="0"/>
        </a:xfrm>
      </p:grpSpPr>
      <p:sp>
        <p:nvSpPr>
          <p:cNvPr id="343" name="Google Shape;343;p33"/>
          <p:cNvSpPr txBox="1"/>
          <p:nvPr>
            <p:ph idx="12" type="sldNum"/>
          </p:nvPr>
        </p:nvSpPr>
        <p:spPr>
          <a:xfrm>
            <a:off x="4337100" y="4751625"/>
            <a:ext cx="469800" cy="391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t>‹#›</a:t>
            </a:fld>
            <a:endParaRPr/>
          </a:p>
        </p:txBody>
      </p:sp>
      <p:graphicFrame>
        <p:nvGraphicFramePr>
          <p:cNvPr id="344" name="Google Shape;344;p33"/>
          <p:cNvGraphicFramePr/>
          <p:nvPr/>
        </p:nvGraphicFramePr>
        <p:xfrm>
          <a:off x="376238" y="569700"/>
          <a:ext cx="3000000" cy="3000000"/>
        </p:xfrm>
        <a:graphic>
          <a:graphicData uri="http://schemas.openxmlformats.org/drawingml/2006/table">
            <a:tbl>
              <a:tblPr>
                <a:noFill/>
                <a:tableStyleId>{0BEFC543-651D-41F9-9631-BE23C91B7510}</a:tableStyleId>
              </a:tblPr>
              <a:tblGrid>
                <a:gridCol w="1657350"/>
                <a:gridCol w="933450"/>
                <a:gridCol w="857250"/>
                <a:gridCol w="990600"/>
                <a:gridCol w="676275"/>
                <a:gridCol w="685800"/>
                <a:gridCol w="561975"/>
                <a:gridCol w="1171575"/>
                <a:gridCol w="857250"/>
              </a:tblGrid>
              <a:tr h="468850">
                <a:tc>
                  <a:txBody>
                    <a:bodyPr>
                      <a:noAutofit/>
                    </a:bodyPr>
                    <a:lstStyle/>
                    <a:p>
                      <a:pPr indent="0" lvl="0" marL="0" rtl="0" algn="ctr">
                        <a:lnSpc>
                          <a:spcPct val="115000"/>
                        </a:lnSpc>
                        <a:spcBef>
                          <a:spcPts val="0"/>
                        </a:spcBef>
                        <a:spcAft>
                          <a:spcPts val="0"/>
                        </a:spcAft>
                        <a:buNone/>
                      </a:pPr>
                      <a:r>
                        <a:rPr b="1" lang="en">
                          <a:solidFill>
                            <a:srgbClr val="FFFFFF"/>
                          </a:solidFill>
                        </a:rPr>
                        <a:t>Detailed Results</a:t>
                      </a:r>
                      <a:endParaRPr b="1">
                        <a:solidFill>
                          <a:srgbClr val="FFFFFF"/>
                        </a:solidFill>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4472C4"/>
                    </a:solidFill>
                  </a:tcPr>
                </a:tc>
                <a:tc gridSpan="8">
                  <a:txBody>
                    <a:bodyPr>
                      <a:noAutofit/>
                    </a:bodyPr>
                    <a:lstStyle/>
                    <a:p>
                      <a:pPr indent="0" lvl="0" marL="0" rtl="0" algn="l">
                        <a:spcBef>
                          <a:spcPts val="0"/>
                        </a:spcBef>
                        <a:spcAft>
                          <a:spcPts val="0"/>
                        </a:spcAft>
                        <a:buNone/>
                      </a:pPr>
                      <a:r>
                        <a:rPr lang="en"/>
                        <a:t> </a:t>
                      </a:r>
                      <a:endParaRPr/>
                    </a:p>
                  </a:txBody>
                  <a:tcPr marT="91425" marB="91425" marR="91425" marL="91425">
                    <a:lnL cap="flat" cmpd="sng" w="12650">
                      <a:solidFill>
                        <a:srgbClr val="FFFFFF"/>
                      </a:solidFill>
                      <a:prstDash val="solid"/>
                      <a:round/>
                      <a:headEnd len="sm" w="sm" type="none"/>
                      <a:tailEnd len="sm" w="sm" type="none"/>
                    </a:lnL>
                    <a:lnB cap="flat" cmpd="sng" w="12650">
                      <a:solidFill>
                        <a:srgbClr val="FFFFFF"/>
                      </a:solidFill>
                      <a:prstDash val="solid"/>
                      <a:round/>
                      <a:headEnd len="sm" w="sm" type="none"/>
                      <a:tailEnd len="sm" w="sm" type="none"/>
                    </a:lnB>
                  </a:tcPr>
                </a:tc>
                <a:tc hMerge="1"/>
                <a:tc hMerge="1"/>
                <a:tc hMerge="1"/>
                <a:tc hMerge="1"/>
                <a:tc hMerge="1"/>
                <a:tc hMerge="1"/>
                <a:tc hMerge="1"/>
              </a:tr>
              <a:tr h="946025">
                <a:tc>
                  <a:txBody>
                    <a:bodyPr>
                      <a:noAutofit/>
                    </a:bodyPr>
                    <a:lstStyle/>
                    <a:p>
                      <a:pPr indent="0" lvl="0" marL="0" rtl="0" algn="l">
                        <a:lnSpc>
                          <a:spcPct val="115000"/>
                        </a:lnSpc>
                        <a:spcBef>
                          <a:spcPts val="0"/>
                        </a:spcBef>
                        <a:spcAft>
                          <a:spcPts val="0"/>
                        </a:spcAft>
                        <a:buNone/>
                      </a:pPr>
                      <a:r>
                        <a:rPr b="1" lang="en">
                          <a:solidFill>
                            <a:srgbClr val="FFFFFF"/>
                          </a:solidFill>
                        </a:rPr>
                        <a:t>Criterion</a:t>
                      </a:r>
                      <a:endParaRPr b="1">
                        <a:solidFill>
                          <a:srgbClr val="FFFFFF"/>
                        </a:solidFill>
                      </a:endParaRPr>
                    </a:p>
                  </a:txBody>
                  <a:tcPr marT="91425" marB="91425" marR="68575" marL="68575" anchor="ctr">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4472C4"/>
                    </a:solidFill>
                  </a:tcPr>
                </a:tc>
                <a:tc>
                  <a:txBody>
                    <a:bodyPr>
                      <a:noAutofit/>
                    </a:bodyPr>
                    <a:lstStyle/>
                    <a:p>
                      <a:pPr indent="0" lvl="0" marL="0" rtl="0" algn="ctr">
                        <a:lnSpc>
                          <a:spcPct val="115000"/>
                        </a:lnSpc>
                        <a:spcBef>
                          <a:spcPts val="0"/>
                        </a:spcBef>
                        <a:spcAft>
                          <a:spcPts val="0"/>
                        </a:spcAft>
                        <a:buNone/>
                      </a:pPr>
                      <a:r>
                        <a:rPr lang="en" sz="1300"/>
                        <a:t>% Exemplary (4)</a:t>
                      </a:r>
                      <a:endParaRPr sz="1300"/>
                    </a:p>
                  </a:txBody>
                  <a:tcPr marT="91425" marB="91425" marR="68575" marL="68575" anchor="ctr">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538135"/>
                    </a:solidFill>
                  </a:tcPr>
                </a:tc>
                <a:tc>
                  <a:txBody>
                    <a:bodyPr>
                      <a:noAutofit/>
                    </a:bodyPr>
                    <a:lstStyle/>
                    <a:p>
                      <a:pPr indent="0" lvl="0" marL="0" rtl="0" algn="ctr">
                        <a:lnSpc>
                          <a:spcPct val="115000"/>
                        </a:lnSpc>
                        <a:spcBef>
                          <a:spcPts val="0"/>
                        </a:spcBef>
                        <a:spcAft>
                          <a:spcPts val="0"/>
                        </a:spcAft>
                        <a:buNone/>
                      </a:pPr>
                      <a:r>
                        <a:rPr lang="en" sz="1300"/>
                        <a:t>% Proficient (3)</a:t>
                      </a:r>
                      <a:endParaRPr sz="1300"/>
                    </a:p>
                  </a:txBody>
                  <a:tcPr marT="91425" marB="91425" marR="68575" marL="68575" anchor="ctr">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538135"/>
                    </a:solidFill>
                  </a:tcPr>
                </a:tc>
                <a:tc>
                  <a:txBody>
                    <a:bodyPr>
                      <a:noAutofit/>
                    </a:bodyPr>
                    <a:lstStyle/>
                    <a:p>
                      <a:pPr indent="0" lvl="0" marL="0" rtl="0" algn="ctr">
                        <a:lnSpc>
                          <a:spcPct val="115000"/>
                        </a:lnSpc>
                        <a:spcBef>
                          <a:spcPts val="0"/>
                        </a:spcBef>
                        <a:spcAft>
                          <a:spcPts val="0"/>
                        </a:spcAft>
                        <a:buNone/>
                      </a:pPr>
                      <a:r>
                        <a:rPr lang="en" sz="1300"/>
                        <a:t>% Developing (2)</a:t>
                      </a:r>
                      <a:endParaRPr sz="1300"/>
                    </a:p>
                  </a:txBody>
                  <a:tcPr marT="91425" marB="91425" marR="68575" marL="68575" anchor="ctr">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538135"/>
                    </a:solidFill>
                  </a:tcPr>
                </a:tc>
                <a:tc>
                  <a:txBody>
                    <a:bodyPr>
                      <a:noAutofit/>
                    </a:bodyPr>
                    <a:lstStyle/>
                    <a:p>
                      <a:pPr indent="0" lvl="0" marL="0" rtl="0" algn="ctr">
                        <a:lnSpc>
                          <a:spcPct val="115000"/>
                        </a:lnSpc>
                        <a:spcBef>
                          <a:spcPts val="0"/>
                        </a:spcBef>
                        <a:spcAft>
                          <a:spcPts val="0"/>
                        </a:spcAft>
                        <a:buNone/>
                      </a:pPr>
                      <a:r>
                        <a:rPr lang="en" sz="1300"/>
                        <a:t>% Novice (1)</a:t>
                      </a:r>
                      <a:endParaRPr sz="1300"/>
                    </a:p>
                  </a:txBody>
                  <a:tcPr marT="91425" marB="91425" marR="68575" marL="68575" anchor="ctr">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538135"/>
                    </a:solidFill>
                  </a:tcPr>
                </a:tc>
                <a:tc>
                  <a:txBody>
                    <a:bodyPr>
                      <a:noAutofit/>
                    </a:bodyPr>
                    <a:lstStyle/>
                    <a:p>
                      <a:pPr indent="0" lvl="0" marL="0" rtl="0" algn="ctr">
                        <a:lnSpc>
                          <a:spcPct val="115000"/>
                        </a:lnSpc>
                        <a:spcBef>
                          <a:spcPts val="0"/>
                        </a:spcBef>
                        <a:spcAft>
                          <a:spcPts val="0"/>
                        </a:spcAft>
                        <a:buNone/>
                      </a:pPr>
                      <a:r>
                        <a:rPr lang="en" sz="1300"/>
                        <a:t>% Not evident (0)</a:t>
                      </a:r>
                      <a:endParaRPr sz="1300"/>
                    </a:p>
                  </a:txBody>
                  <a:tcPr marT="91425" marB="91425" marR="68575" marL="68575" anchor="ctr">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538135"/>
                    </a:solidFill>
                  </a:tcPr>
                </a:tc>
                <a:tc>
                  <a:txBody>
                    <a:bodyPr>
                      <a:noAutofit/>
                    </a:bodyPr>
                    <a:lstStyle/>
                    <a:p>
                      <a:pPr indent="0" lvl="0" marL="0" rtl="0" algn="ctr">
                        <a:lnSpc>
                          <a:spcPct val="115000"/>
                        </a:lnSpc>
                        <a:spcBef>
                          <a:spcPts val="0"/>
                        </a:spcBef>
                        <a:spcAft>
                          <a:spcPts val="0"/>
                        </a:spcAft>
                        <a:buNone/>
                      </a:pPr>
                      <a:r>
                        <a:rPr lang="en" sz="1300"/>
                        <a:t>Mean</a:t>
                      </a:r>
                      <a:endParaRPr sz="1300"/>
                    </a:p>
                  </a:txBody>
                  <a:tcPr marT="91425" marB="91425" marR="68575" marL="68575" anchor="ctr">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45911"/>
                    </a:solidFill>
                  </a:tcPr>
                </a:tc>
                <a:tc>
                  <a:txBody>
                    <a:bodyPr>
                      <a:noAutofit/>
                    </a:bodyPr>
                    <a:lstStyle/>
                    <a:p>
                      <a:pPr indent="0" lvl="0" marL="0" rtl="0" algn="ctr">
                        <a:lnSpc>
                          <a:spcPct val="115000"/>
                        </a:lnSpc>
                        <a:spcBef>
                          <a:spcPts val="0"/>
                        </a:spcBef>
                        <a:spcAft>
                          <a:spcPts val="0"/>
                        </a:spcAft>
                        <a:buNone/>
                      </a:pPr>
                      <a:r>
                        <a:rPr lang="en" sz="1300"/>
                        <a:t>Median/Mode</a:t>
                      </a:r>
                      <a:endParaRPr sz="1300"/>
                    </a:p>
                  </a:txBody>
                  <a:tcPr marT="91425" marB="91425" marR="68575" marL="68575" anchor="ctr">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45911"/>
                    </a:solidFill>
                  </a:tcPr>
                </a:tc>
                <a:tc>
                  <a:txBody>
                    <a:bodyPr>
                      <a:noAutofit/>
                    </a:bodyPr>
                    <a:lstStyle/>
                    <a:p>
                      <a:pPr indent="0" lvl="0" marL="0" rtl="0" algn="ctr">
                        <a:lnSpc>
                          <a:spcPct val="115000"/>
                        </a:lnSpc>
                        <a:spcBef>
                          <a:spcPts val="0"/>
                        </a:spcBef>
                        <a:spcAft>
                          <a:spcPts val="0"/>
                        </a:spcAft>
                        <a:buNone/>
                      </a:pPr>
                      <a:r>
                        <a:rPr lang="en" sz="1300"/>
                        <a:t>Standard Deviation</a:t>
                      </a:r>
                      <a:endParaRPr sz="1300"/>
                    </a:p>
                  </a:txBody>
                  <a:tcPr marT="91425" marB="91425" marR="68575" marL="68575" anchor="ctr">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45911"/>
                    </a:solidFill>
                  </a:tcPr>
                </a:tc>
              </a:tr>
              <a:tr h="468850">
                <a:tc>
                  <a:txBody>
                    <a:bodyPr>
                      <a:noAutofit/>
                    </a:bodyPr>
                    <a:lstStyle/>
                    <a:p>
                      <a:pPr indent="0" lvl="0" marL="0" rtl="0" algn="l">
                        <a:lnSpc>
                          <a:spcPct val="115000"/>
                        </a:lnSpc>
                        <a:spcBef>
                          <a:spcPts val="0"/>
                        </a:spcBef>
                        <a:spcAft>
                          <a:spcPts val="0"/>
                        </a:spcAft>
                        <a:buNone/>
                      </a:pPr>
                      <a:r>
                        <a:rPr b="1" lang="en"/>
                        <a:t>Message</a:t>
                      </a:r>
                      <a:endParaRPr b="1"/>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B4C6E7"/>
                    </a:solidFill>
                  </a:tcPr>
                </a:tc>
                <a:tc>
                  <a:txBody>
                    <a:bodyPr>
                      <a:noAutofit/>
                    </a:bodyPr>
                    <a:lstStyle/>
                    <a:p>
                      <a:pPr indent="0" lvl="0" marL="0" rtl="0" algn="ctr">
                        <a:lnSpc>
                          <a:spcPct val="115000"/>
                        </a:lnSpc>
                        <a:spcBef>
                          <a:spcPts val="0"/>
                        </a:spcBef>
                        <a:spcAft>
                          <a:spcPts val="0"/>
                        </a:spcAft>
                        <a:buNone/>
                      </a:pPr>
                      <a:r>
                        <a:rPr lang="en"/>
                        <a:t>25</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5E0B3"/>
                    </a:solidFill>
                  </a:tcPr>
                </a:tc>
                <a:tc>
                  <a:txBody>
                    <a:bodyPr>
                      <a:noAutofit/>
                    </a:bodyPr>
                    <a:lstStyle/>
                    <a:p>
                      <a:pPr indent="0" lvl="0" marL="0" rtl="0" algn="ctr">
                        <a:lnSpc>
                          <a:spcPct val="115000"/>
                        </a:lnSpc>
                        <a:spcBef>
                          <a:spcPts val="0"/>
                        </a:spcBef>
                        <a:spcAft>
                          <a:spcPts val="0"/>
                        </a:spcAft>
                        <a:buNone/>
                      </a:pPr>
                      <a:r>
                        <a:rPr lang="en"/>
                        <a:t>35</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5E0B3"/>
                    </a:solidFill>
                  </a:tcPr>
                </a:tc>
                <a:tc>
                  <a:txBody>
                    <a:bodyPr>
                      <a:noAutofit/>
                    </a:bodyPr>
                    <a:lstStyle/>
                    <a:p>
                      <a:pPr indent="0" lvl="0" marL="0" rtl="0" algn="ctr">
                        <a:lnSpc>
                          <a:spcPct val="115000"/>
                        </a:lnSpc>
                        <a:spcBef>
                          <a:spcPts val="0"/>
                        </a:spcBef>
                        <a:spcAft>
                          <a:spcPts val="0"/>
                        </a:spcAft>
                        <a:buNone/>
                      </a:pPr>
                      <a:r>
                        <a:rPr lang="en"/>
                        <a:t>33</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5E0B3"/>
                    </a:solidFill>
                  </a:tcPr>
                </a:tc>
                <a:tc>
                  <a:txBody>
                    <a:bodyPr>
                      <a:noAutofit/>
                    </a:bodyPr>
                    <a:lstStyle/>
                    <a:p>
                      <a:pPr indent="0" lvl="0" marL="0" rtl="0" algn="ctr">
                        <a:lnSpc>
                          <a:spcPct val="115000"/>
                        </a:lnSpc>
                        <a:spcBef>
                          <a:spcPts val="0"/>
                        </a:spcBef>
                        <a:spcAft>
                          <a:spcPts val="0"/>
                        </a:spcAft>
                        <a:buNone/>
                      </a:pPr>
                      <a:r>
                        <a:rPr lang="en"/>
                        <a:t>8</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5E0B3"/>
                    </a:solidFill>
                  </a:tcPr>
                </a:tc>
                <a:tc>
                  <a:txBody>
                    <a:bodyPr>
                      <a:noAutofit/>
                    </a:bodyPr>
                    <a:lstStyle/>
                    <a:p>
                      <a:pPr indent="0" lvl="0" marL="0" rtl="0" algn="ctr">
                        <a:lnSpc>
                          <a:spcPct val="115000"/>
                        </a:lnSpc>
                        <a:spcBef>
                          <a:spcPts val="0"/>
                        </a:spcBef>
                        <a:spcAft>
                          <a:spcPts val="0"/>
                        </a:spcAft>
                        <a:buNone/>
                      </a:pPr>
                      <a:r>
                        <a:rPr lang="en"/>
                        <a:t>0</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5E0B3"/>
                    </a:solidFill>
                  </a:tcPr>
                </a:tc>
                <a:tc>
                  <a:txBody>
                    <a:bodyPr>
                      <a:noAutofit/>
                    </a:bodyPr>
                    <a:lstStyle/>
                    <a:p>
                      <a:pPr indent="0" lvl="0" marL="0" rtl="0" algn="ctr">
                        <a:lnSpc>
                          <a:spcPct val="115000"/>
                        </a:lnSpc>
                        <a:spcBef>
                          <a:spcPts val="0"/>
                        </a:spcBef>
                        <a:spcAft>
                          <a:spcPts val="0"/>
                        </a:spcAft>
                        <a:buNone/>
                      </a:pPr>
                      <a:r>
                        <a:rPr lang="en"/>
                        <a:t>2.76</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F7CAAC"/>
                    </a:solidFill>
                  </a:tcPr>
                </a:tc>
                <a:tc>
                  <a:txBody>
                    <a:bodyPr>
                      <a:noAutofit/>
                    </a:bodyPr>
                    <a:lstStyle/>
                    <a:p>
                      <a:pPr indent="0" lvl="0" marL="0" rtl="0" algn="ctr">
                        <a:lnSpc>
                          <a:spcPct val="115000"/>
                        </a:lnSpc>
                        <a:spcBef>
                          <a:spcPts val="0"/>
                        </a:spcBef>
                        <a:spcAft>
                          <a:spcPts val="0"/>
                        </a:spcAft>
                        <a:buNone/>
                      </a:pPr>
                      <a:r>
                        <a:rPr lang="en"/>
                        <a:t>3.00</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F7CAAC"/>
                    </a:solidFill>
                  </a:tcPr>
                </a:tc>
                <a:tc>
                  <a:txBody>
                    <a:bodyPr>
                      <a:noAutofit/>
                    </a:bodyPr>
                    <a:lstStyle/>
                    <a:p>
                      <a:pPr indent="0" lvl="0" marL="0" rtl="0" algn="ctr">
                        <a:lnSpc>
                          <a:spcPct val="115000"/>
                        </a:lnSpc>
                        <a:spcBef>
                          <a:spcPts val="0"/>
                        </a:spcBef>
                        <a:spcAft>
                          <a:spcPts val="0"/>
                        </a:spcAft>
                        <a:buNone/>
                      </a:pPr>
                      <a:r>
                        <a:rPr lang="en"/>
                        <a:t>.92</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F7CAAC"/>
                    </a:solidFill>
                  </a:tcPr>
                </a:tc>
              </a:tr>
              <a:tr h="468850">
                <a:tc>
                  <a:txBody>
                    <a:bodyPr>
                      <a:noAutofit/>
                    </a:bodyPr>
                    <a:lstStyle/>
                    <a:p>
                      <a:pPr indent="0" lvl="0" marL="0" rtl="0" algn="l">
                        <a:lnSpc>
                          <a:spcPct val="115000"/>
                        </a:lnSpc>
                        <a:spcBef>
                          <a:spcPts val="0"/>
                        </a:spcBef>
                        <a:spcAft>
                          <a:spcPts val="0"/>
                        </a:spcAft>
                        <a:buNone/>
                      </a:pPr>
                      <a:r>
                        <a:rPr b="1" lang="en"/>
                        <a:t>Delivery</a:t>
                      </a:r>
                      <a:endParaRPr b="1"/>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8EAADB"/>
                    </a:solidFill>
                  </a:tcPr>
                </a:tc>
                <a:tc>
                  <a:txBody>
                    <a:bodyPr>
                      <a:noAutofit/>
                    </a:bodyPr>
                    <a:lstStyle/>
                    <a:p>
                      <a:pPr indent="0" lvl="0" marL="0" rtl="0" algn="ctr">
                        <a:lnSpc>
                          <a:spcPct val="115000"/>
                        </a:lnSpc>
                        <a:spcBef>
                          <a:spcPts val="0"/>
                        </a:spcBef>
                        <a:spcAft>
                          <a:spcPts val="0"/>
                        </a:spcAft>
                        <a:buNone/>
                      </a:pPr>
                      <a:r>
                        <a:rPr lang="en"/>
                        <a:t>9</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A8D08D"/>
                    </a:solidFill>
                  </a:tcPr>
                </a:tc>
                <a:tc>
                  <a:txBody>
                    <a:bodyPr>
                      <a:noAutofit/>
                    </a:bodyPr>
                    <a:lstStyle/>
                    <a:p>
                      <a:pPr indent="0" lvl="0" marL="0" rtl="0" algn="ctr">
                        <a:lnSpc>
                          <a:spcPct val="115000"/>
                        </a:lnSpc>
                        <a:spcBef>
                          <a:spcPts val="0"/>
                        </a:spcBef>
                        <a:spcAft>
                          <a:spcPts val="0"/>
                        </a:spcAft>
                        <a:buNone/>
                      </a:pPr>
                      <a:r>
                        <a:rPr lang="en"/>
                        <a:t>30</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A8D08D"/>
                    </a:solidFill>
                  </a:tcPr>
                </a:tc>
                <a:tc>
                  <a:txBody>
                    <a:bodyPr>
                      <a:noAutofit/>
                    </a:bodyPr>
                    <a:lstStyle/>
                    <a:p>
                      <a:pPr indent="0" lvl="0" marL="0" rtl="0" algn="ctr">
                        <a:lnSpc>
                          <a:spcPct val="115000"/>
                        </a:lnSpc>
                        <a:spcBef>
                          <a:spcPts val="0"/>
                        </a:spcBef>
                        <a:spcAft>
                          <a:spcPts val="0"/>
                        </a:spcAft>
                        <a:buNone/>
                      </a:pPr>
                      <a:r>
                        <a:rPr lang="en"/>
                        <a:t>44</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A8D08D"/>
                    </a:solidFill>
                  </a:tcPr>
                </a:tc>
                <a:tc>
                  <a:txBody>
                    <a:bodyPr>
                      <a:noAutofit/>
                    </a:bodyPr>
                    <a:lstStyle/>
                    <a:p>
                      <a:pPr indent="0" lvl="0" marL="0" rtl="0" algn="ctr">
                        <a:lnSpc>
                          <a:spcPct val="115000"/>
                        </a:lnSpc>
                        <a:spcBef>
                          <a:spcPts val="0"/>
                        </a:spcBef>
                        <a:spcAft>
                          <a:spcPts val="0"/>
                        </a:spcAft>
                        <a:buNone/>
                      </a:pPr>
                      <a:r>
                        <a:rPr lang="en"/>
                        <a:t>16</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A8D08D"/>
                    </a:solidFill>
                  </a:tcPr>
                </a:tc>
                <a:tc>
                  <a:txBody>
                    <a:bodyPr>
                      <a:noAutofit/>
                    </a:bodyPr>
                    <a:lstStyle/>
                    <a:p>
                      <a:pPr indent="0" lvl="0" marL="0" rtl="0" algn="ctr">
                        <a:lnSpc>
                          <a:spcPct val="115000"/>
                        </a:lnSpc>
                        <a:spcBef>
                          <a:spcPts val="0"/>
                        </a:spcBef>
                        <a:spcAft>
                          <a:spcPts val="0"/>
                        </a:spcAft>
                        <a:buNone/>
                      </a:pPr>
                      <a:r>
                        <a:rPr lang="en"/>
                        <a:t>1</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A8D08D"/>
                    </a:solidFill>
                  </a:tcPr>
                </a:tc>
                <a:tc>
                  <a:txBody>
                    <a:bodyPr>
                      <a:noAutofit/>
                    </a:bodyPr>
                    <a:lstStyle/>
                    <a:p>
                      <a:pPr indent="0" lvl="0" marL="0" rtl="0" algn="ctr">
                        <a:lnSpc>
                          <a:spcPct val="115000"/>
                        </a:lnSpc>
                        <a:spcBef>
                          <a:spcPts val="0"/>
                        </a:spcBef>
                        <a:spcAft>
                          <a:spcPts val="0"/>
                        </a:spcAft>
                        <a:buNone/>
                      </a:pPr>
                      <a:r>
                        <a:rPr lang="en"/>
                        <a:t>2.32</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F4B083"/>
                    </a:solidFill>
                  </a:tcPr>
                </a:tc>
                <a:tc>
                  <a:txBody>
                    <a:bodyPr>
                      <a:noAutofit/>
                    </a:bodyPr>
                    <a:lstStyle/>
                    <a:p>
                      <a:pPr indent="0" lvl="0" marL="0" rtl="0" algn="ctr">
                        <a:lnSpc>
                          <a:spcPct val="115000"/>
                        </a:lnSpc>
                        <a:spcBef>
                          <a:spcPts val="0"/>
                        </a:spcBef>
                        <a:spcAft>
                          <a:spcPts val="0"/>
                        </a:spcAft>
                        <a:buNone/>
                      </a:pPr>
                      <a:r>
                        <a:rPr lang="en"/>
                        <a:t>2.00</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F4B083"/>
                    </a:solidFill>
                  </a:tcPr>
                </a:tc>
                <a:tc>
                  <a:txBody>
                    <a:bodyPr>
                      <a:noAutofit/>
                    </a:bodyPr>
                    <a:lstStyle/>
                    <a:p>
                      <a:pPr indent="0" lvl="0" marL="0" rtl="0" algn="ctr">
                        <a:lnSpc>
                          <a:spcPct val="115000"/>
                        </a:lnSpc>
                        <a:spcBef>
                          <a:spcPts val="0"/>
                        </a:spcBef>
                        <a:spcAft>
                          <a:spcPts val="0"/>
                        </a:spcAft>
                        <a:buNone/>
                      </a:pPr>
                      <a:r>
                        <a:rPr lang="en"/>
                        <a:t>.88</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F4B083"/>
                    </a:solidFill>
                  </a:tcPr>
                </a:tc>
              </a:tr>
              <a:tr h="468850">
                <a:tc>
                  <a:txBody>
                    <a:bodyPr>
                      <a:noAutofit/>
                    </a:bodyPr>
                    <a:lstStyle/>
                    <a:p>
                      <a:pPr indent="0" lvl="0" marL="0" rtl="0" algn="l">
                        <a:lnSpc>
                          <a:spcPct val="115000"/>
                        </a:lnSpc>
                        <a:spcBef>
                          <a:spcPts val="0"/>
                        </a:spcBef>
                        <a:spcAft>
                          <a:spcPts val="0"/>
                        </a:spcAft>
                        <a:buNone/>
                      </a:pPr>
                      <a:r>
                        <a:rPr b="1" lang="en"/>
                        <a:t>Context</a:t>
                      </a:r>
                      <a:endParaRPr b="1"/>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B4C6E7"/>
                    </a:solidFill>
                  </a:tcPr>
                </a:tc>
                <a:tc>
                  <a:txBody>
                    <a:bodyPr>
                      <a:noAutofit/>
                    </a:bodyPr>
                    <a:lstStyle/>
                    <a:p>
                      <a:pPr indent="0" lvl="0" marL="0" rtl="0" algn="ctr">
                        <a:lnSpc>
                          <a:spcPct val="115000"/>
                        </a:lnSpc>
                        <a:spcBef>
                          <a:spcPts val="0"/>
                        </a:spcBef>
                        <a:spcAft>
                          <a:spcPts val="0"/>
                        </a:spcAft>
                        <a:buNone/>
                      </a:pPr>
                      <a:r>
                        <a:rPr lang="en"/>
                        <a:t>19</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5E0B3"/>
                    </a:solidFill>
                  </a:tcPr>
                </a:tc>
                <a:tc>
                  <a:txBody>
                    <a:bodyPr>
                      <a:noAutofit/>
                    </a:bodyPr>
                    <a:lstStyle/>
                    <a:p>
                      <a:pPr indent="0" lvl="0" marL="0" rtl="0" algn="ctr">
                        <a:lnSpc>
                          <a:spcPct val="115000"/>
                        </a:lnSpc>
                        <a:spcBef>
                          <a:spcPts val="0"/>
                        </a:spcBef>
                        <a:spcAft>
                          <a:spcPts val="0"/>
                        </a:spcAft>
                        <a:buNone/>
                      </a:pPr>
                      <a:r>
                        <a:rPr lang="en"/>
                        <a:t>44</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5E0B3"/>
                    </a:solidFill>
                  </a:tcPr>
                </a:tc>
                <a:tc>
                  <a:txBody>
                    <a:bodyPr>
                      <a:noAutofit/>
                    </a:bodyPr>
                    <a:lstStyle/>
                    <a:p>
                      <a:pPr indent="0" lvl="0" marL="0" rtl="0" algn="ctr">
                        <a:lnSpc>
                          <a:spcPct val="115000"/>
                        </a:lnSpc>
                        <a:spcBef>
                          <a:spcPts val="0"/>
                        </a:spcBef>
                        <a:spcAft>
                          <a:spcPts val="0"/>
                        </a:spcAft>
                        <a:buNone/>
                      </a:pPr>
                      <a:r>
                        <a:rPr lang="en"/>
                        <a:t>29</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5E0B3"/>
                    </a:solidFill>
                  </a:tcPr>
                </a:tc>
                <a:tc>
                  <a:txBody>
                    <a:bodyPr>
                      <a:noAutofit/>
                    </a:bodyPr>
                    <a:lstStyle/>
                    <a:p>
                      <a:pPr indent="0" lvl="0" marL="0" rtl="0" algn="ctr">
                        <a:lnSpc>
                          <a:spcPct val="115000"/>
                        </a:lnSpc>
                        <a:spcBef>
                          <a:spcPts val="0"/>
                        </a:spcBef>
                        <a:spcAft>
                          <a:spcPts val="0"/>
                        </a:spcAft>
                        <a:buNone/>
                      </a:pPr>
                      <a:r>
                        <a:rPr lang="en"/>
                        <a:t>7</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5E0B3"/>
                    </a:solidFill>
                  </a:tcPr>
                </a:tc>
                <a:tc>
                  <a:txBody>
                    <a:bodyPr>
                      <a:noAutofit/>
                    </a:bodyPr>
                    <a:lstStyle/>
                    <a:p>
                      <a:pPr indent="0" lvl="0" marL="0" rtl="0" algn="ctr">
                        <a:lnSpc>
                          <a:spcPct val="115000"/>
                        </a:lnSpc>
                        <a:spcBef>
                          <a:spcPts val="0"/>
                        </a:spcBef>
                        <a:spcAft>
                          <a:spcPts val="0"/>
                        </a:spcAft>
                        <a:buNone/>
                      </a:pPr>
                      <a:r>
                        <a:rPr lang="en"/>
                        <a:t>1</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5E0B3"/>
                    </a:solidFill>
                  </a:tcPr>
                </a:tc>
                <a:tc>
                  <a:txBody>
                    <a:bodyPr>
                      <a:noAutofit/>
                    </a:bodyPr>
                    <a:lstStyle/>
                    <a:p>
                      <a:pPr indent="0" lvl="0" marL="0" rtl="0" algn="ctr">
                        <a:lnSpc>
                          <a:spcPct val="115000"/>
                        </a:lnSpc>
                        <a:spcBef>
                          <a:spcPts val="0"/>
                        </a:spcBef>
                        <a:spcAft>
                          <a:spcPts val="0"/>
                        </a:spcAft>
                        <a:buNone/>
                      </a:pPr>
                      <a:r>
                        <a:rPr lang="en"/>
                        <a:t>2.73</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F7CAAC"/>
                    </a:solidFill>
                  </a:tcPr>
                </a:tc>
                <a:tc>
                  <a:txBody>
                    <a:bodyPr>
                      <a:noAutofit/>
                    </a:bodyPr>
                    <a:lstStyle/>
                    <a:p>
                      <a:pPr indent="0" lvl="0" marL="0" rtl="0" algn="ctr">
                        <a:lnSpc>
                          <a:spcPct val="115000"/>
                        </a:lnSpc>
                        <a:spcBef>
                          <a:spcPts val="0"/>
                        </a:spcBef>
                        <a:spcAft>
                          <a:spcPts val="0"/>
                        </a:spcAft>
                        <a:buNone/>
                      </a:pPr>
                      <a:r>
                        <a:rPr lang="en"/>
                        <a:t>3.00</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F7CAAC"/>
                    </a:solidFill>
                  </a:tcPr>
                </a:tc>
                <a:tc>
                  <a:txBody>
                    <a:bodyPr>
                      <a:noAutofit/>
                    </a:bodyPr>
                    <a:lstStyle/>
                    <a:p>
                      <a:pPr indent="0" lvl="0" marL="0" rtl="0" algn="ctr">
                        <a:lnSpc>
                          <a:spcPct val="115000"/>
                        </a:lnSpc>
                        <a:spcBef>
                          <a:spcPts val="0"/>
                        </a:spcBef>
                        <a:spcAft>
                          <a:spcPts val="0"/>
                        </a:spcAft>
                        <a:buNone/>
                      </a:pPr>
                      <a:r>
                        <a:rPr lang="en"/>
                        <a:t>.88</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F7CAAC"/>
                    </a:solidFill>
                  </a:tcPr>
                </a:tc>
              </a:tr>
              <a:tr h="738575">
                <a:tc>
                  <a:txBody>
                    <a:bodyPr>
                      <a:noAutofit/>
                    </a:bodyPr>
                    <a:lstStyle/>
                    <a:p>
                      <a:pPr indent="0" lvl="0" marL="0" rtl="0" algn="l">
                        <a:lnSpc>
                          <a:spcPct val="115000"/>
                        </a:lnSpc>
                        <a:spcBef>
                          <a:spcPts val="0"/>
                        </a:spcBef>
                        <a:spcAft>
                          <a:spcPts val="0"/>
                        </a:spcAft>
                        <a:buNone/>
                      </a:pPr>
                      <a:r>
                        <a:rPr b="1" lang="en"/>
                        <a:t>Content/</a:t>
                      </a:r>
                      <a:br>
                        <a:rPr b="1" lang="en"/>
                      </a:br>
                      <a:r>
                        <a:rPr b="1" lang="en"/>
                        <a:t>Knowledge</a:t>
                      </a:r>
                      <a:endParaRPr b="1"/>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8EAADB"/>
                    </a:solidFill>
                  </a:tcPr>
                </a:tc>
                <a:tc>
                  <a:txBody>
                    <a:bodyPr>
                      <a:noAutofit/>
                    </a:bodyPr>
                    <a:lstStyle/>
                    <a:p>
                      <a:pPr indent="0" lvl="0" marL="0" rtl="0" algn="ctr">
                        <a:lnSpc>
                          <a:spcPct val="115000"/>
                        </a:lnSpc>
                        <a:spcBef>
                          <a:spcPts val="0"/>
                        </a:spcBef>
                        <a:spcAft>
                          <a:spcPts val="0"/>
                        </a:spcAft>
                        <a:buNone/>
                      </a:pPr>
                      <a:r>
                        <a:rPr lang="en"/>
                        <a:t>25</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A8D08D"/>
                    </a:solidFill>
                  </a:tcPr>
                </a:tc>
                <a:tc>
                  <a:txBody>
                    <a:bodyPr>
                      <a:noAutofit/>
                    </a:bodyPr>
                    <a:lstStyle/>
                    <a:p>
                      <a:pPr indent="0" lvl="0" marL="0" rtl="0" algn="ctr">
                        <a:lnSpc>
                          <a:spcPct val="115000"/>
                        </a:lnSpc>
                        <a:spcBef>
                          <a:spcPts val="0"/>
                        </a:spcBef>
                        <a:spcAft>
                          <a:spcPts val="0"/>
                        </a:spcAft>
                        <a:buNone/>
                      </a:pPr>
                      <a:r>
                        <a:rPr lang="en"/>
                        <a:t>37</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A8D08D"/>
                    </a:solidFill>
                  </a:tcPr>
                </a:tc>
                <a:tc>
                  <a:txBody>
                    <a:bodyPr>
                      <a:noAutofit/>
                    </a:bodyPr>
                    <a:lstStyle/>
                    <a:p>
                      <a:pPr indent="0" lvl="0" marL="0" rtl="0" algn="ctr">
                        <a:lnSpc>
                          <a:spcPct val="115000"/>
                        </a:lnSpc>
                        <a:spcBef>
                          <a:spcPts val="0"/>
                        </a:spcBef>
                        <a:spcAft>
                          <a:spcPts val="0"/>
                        </a:spcAft>
                        <a:buNone/>
                      </a:pPr>
                      <a:r>
                        <a:rPr lang="en"/>
                        <a:t>29</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A8D08D"/>
                    </a:solidFill>
                  </a:tcPr>
                </a:tc>
                <a:tc>
                  <a:txBody>
                    <a:bodyPr>
                      <a:noAutofit/>
                    </a:bodyPr>
                    <a:lstStyle/>
                    <a:p>
                      <a:pPr indent="0" lvl="0" marL="0" rtl="0" algn="ctr">
                        <a:lnSpc>
                          <a:spcPct val="115000"/>
                        </a:lnSpc>
                        <a:spcBef>
                          <a:spcPts val="0"/>
                        </a:spcBef>
                        <a:spcAft>
                          <a:spcPts val="0"/>
                        </a:spcAft>
                        <a:buNone/>
                      </a:pPr>
                      <a:r>
                        <a:rPr lang="en"/>
                        <a:t>8</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A8D08D"/>
                    </a:solidFill>
                  </a:tcPr>
                </a:tc>
                <a:tc>
                  <a:txBody>
                    <a:bodyPr>
                      <a:noAutofit/>
                    </a:bodyPr>
                    <a:lstStyle/>
                    <a:p>
                      <a:pPr indent="0" lvl="0" marL="0" rtl="0" algn="ctr">
                        <a:lnSpc>
                          <a:spcPct val="115000"/>
                        </a:lnSpc>
                        <a:spcBef>
                          <a:spcPts val="0"/>
                        </a:spcBef>
                        <a:spcAft>
                          <a:spcPts val="0"/>
                        </a:spcAft>
                        <a:buNone/>
                      </a:pPr>
                      <a:r>
                        <a:rPr lang="en"/>
                        <a:t>1</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A8D08D"/>
                    </a:solidFill>
                  </a:tcPr>
                </a:tc>
                <a:tc>
                  <a:txBody>
                    <a:bodyPr>
                      <a:noAutofit/>
                    </a:bodyPr>
                    <a:lstStyle/>
                    <a:p>
                      <a:pPr indent="0" lvl="0" marL="0" rtl="0" algn="ctr">
                        <a:lnSpc>
                          <a:spcPct val="115000"/>
                        </a:lnSpc>
                        <a:spcBef>
                          <a:spcPts val="0"/>
                        </a:spcBef>
                        <a:spcAft>
                          <a:spcPts val="0"/>
                        </a:spcAft>
                        <a:buNone/>
                      </a:pPr>
                      <a:r>
                        <a:rPr lang="en"/>
                        <a:t>2.79</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F4B083"/>
                    </a:solidFill>
                  </a:tcPr>
                </a:tc>
                <a:tc>
                  <a:txBody>
                    <a:bodyPr>
                      <a:noAutofit/>
                    </a:bodyPr>
                    <a:lstStyle/>
                    <a:p>
                      <a:pPr indent="0" lvl="0" marL="0" rtl="0" algn="ctr">
                        <a:lnSpc>
                          <a:spcPct val="115000"/>
                        </a:lnSpc>
                        <a:spcBef>
                          <a:spcPts val="0"/>
                        </a:spcBef>
                        <a:spcAft>
                          <a:spcPts val="0"/>
                        </a:spcAft>
                        <a:buNone/>
                      </a:pPr>
                      <a:r>
                        <a:rPr lang="en"/>
                        <a:t>3.00</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F4B083"/>
                    </a:solidFill>
                  </a:tcPr>
                </a:tc>
                <a:tc>
                  <a:txBody>
                    <a:bodyPr>
                      <a:noAutofit/>
                    </a:bodyPr>
                    <a:lstStyle/>
                    <a:p>
                      <a:pPr indent="0" lvl="0" marL="0" rtl="0" algn="ctr">
                        <a:lnSpc>
                          <a:spcPct val="115000"/>
                        </a:lnSpc>
                        <a:spcBef>
                          <a:spcPts val="0"/>
                        </a:spcBef>
                        <a:spcAft>
                          <a:spcPts val="0"/>
                        </a:spcAft>
                        <a:buNone/>
                      </a:pPr>
                      <a:r>
                        <a:rPr lang="en"/>
                        <a:t>.94</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F4B083"/>
                    </a:solidFill>
                  </a:tcPr>
                </a:tc>
              </a:tr>
              <a:tr h="468850">
                <a:tc>
                  <a:txBody>
                    <a:bodyPr>
                      <a:noAutofit/>
                    </a:bodyPr>
                    <a:lstStyle/>
                    <a:p>
                      <a:pPr indent="0" lvl="0" marL="0" rtl="0" algn="l">
                        <a:lnSpc>
                          <a:spcPct val="115000"/>
                        </a:lnSpc>
                        <a:spcBef>
                          <a:spcPts val="0"/>
                        </a:spcBef>
                        <a:spcAft>
                          <a:spcPts val="0"/>
                        </a:spcAft>
                        <a:buNone/>
                      </a:pPr>
                      <a:r>
                        <a:rPr b="1" lang="en"/>
                        <a:t>Use of Materials</a:t>
                      </a:r>
                      <a:endParaRPr b="1"/>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B4C6E7"/>
                    </a:solidFill>
                  </a:tcPr>
                </a:tc>
                <a:tc>
                  <a:txBody>
                    <a:bodyPr>
                      <a:noAutofit/>
                    </a:bodyPr>
                    <a:lstStyle/>
                    <a:p>
                      <a:pPr indent="0" lvl="0" marL="0" rtl="0" algn="ctr">
                        <a:lnSpc>
                          <a:spcPct val="115000"/>
                        </a:lnSpc>
                        <a:spcBef>
                          <a:spcPts val="0"/>
                        </a:spcBef>
                        <a:spcAft>
                          <a:spcPts val="0"/>
                        </a:spcAft>
                        <a:buNone/>
                      </a:pPr>
                      <a:r>
                        <a:rPr lang="en"/>
                        <a:t>15</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5E0B3"/>
                    </a:solidFill>
                  </a:tcPr>
                </a:tc>
                <a:tc>
                  <a:txBody>
                    <a:bodyPr>
                      <a:noAutofit/>
                    </a:bodyPr>
                    <a:lstStyle/>
                    <a:p>
                      <a:pPr indent="0" lvl="0" marL="0" rtl="0" algn="ctr">
                        <a:lnSpc>
                          <a:spcPct val="115000"/>
                        </a:lnSpc>
                        <a:spcBef>
                          <a:spcPts val="0"/>
                        </a:spcBef>
                        <a:spcAft>
                          <a:spcPts val="0"/>
                        </a:spcAft>
                        <a:buNone/>
                      </a:pPr>
                      <a:r>
                        <a:rPr lang="en"/>
                        <a:t>26</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5E0B3"/>
                    </a:solidFill>
                  </a:tcPr>
                </a:tc>
                <a:tc>
                  <a:txBody>
                    <a:bodyPr>
                      <a:noAutofit/>
                    </a:bodyPr>
                    <a:lstStyle/>
                    <a:p>
                      <a:pPr indent="0" lvl="0" marL="0" rtl="0" algn="ctr">
                        <a:lnSpc>
                          <a:spcPct val="115000"/>
                        </a:lnSpc>
                        <a:spcBef>
                          <a:spcPts val="0"/>
                        </a:spcBef>
                        <a:spcAft>
                          <a:spcPts val="0"/>
                        </a:spcAft>
                        <a:buNone/>
                      </a:pPr>
                      <a:r>
                        <a:rPr lang="en"/>
                        <a:t>34</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5E0B3"/>
                    </a:solidFill>
                  </a:tcPr>
                </a:tc>
                <a:tc>
                  <a:txBody>
                    <a:bodyPr>
                      <a:noAutofit/>
                    </a:bodyPr>
                    <a:lstStyle/>
                    <a:p>
                      <a:pPr indent="0" lvl="0" marL="0" rtl="0" algn="ctr">
                        <a:lnSpc>
                          <a:spcPct val="115000"/>
                        </a:lnSpc>
                        <a:spcBef>
                          <a:spcPts val="0"/>
                        </a:spcBef>
                        <a:spcAft>
                          <a:spcPts val="0"/>
                        </a:spcAft>
                        <a:buNone/>
                      </a:pPr>
                      <a:r>
                        <a:rPr lang="en"/>
                        <a:t>14</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5E0B3"/>
                    </a:solidFill>
                  </a:tcPr>
                </a:tc>
                <a:tc>
                  <a:txBody>
                    <a:bodyPr>
                      <a:noAutofit/>
                    </a:bodyPr>
                    <a:lstStyle/>
                    <a:p>
                      <a:pPr indent="0" lvl="0" marL="0" rtl="0" algn="ctr">
                        <a:lnSpc>
                          <a:spcPct val="115000"/>
                        </a:lnSpc>
                        <a:spcBef>
                          <a:spcPts val="0"/>
                        </a:spcBef>
                        <a:spcAft>
                          <a:spcPts val="0"/>
                        </a:spcAft>
                        <a:buNone/>
                      </a:pPr>
                      <a:r>
                        <a:rPr lang="en"/>
                        <a:t>10</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C5E0B3"/>
                    </a:solidFill>
                  </a:tcPr>
                </a:tc>
                <a:tc>
                  <a:txBody>
                    <a:bodyPr>
                      <a:noAutofit/>
                    </a:bodyPr>
                    <a:lstStyle/>
                    <a:p>
                      <a:pPr indent="0" lvl="0" marL="0" rtl="0" algn="ctr">
                        <a:lnSpc>
                          <a:spcPct val="115000"/>
                        </a:lnSpc>
                        <a:spcBef>
                          <a:spcPts val="0"/>
                        </a:spcBef>
                        <a:spcAft>
                          <a:spcPts val="0"/>
                        </a:spcAft>
                        <a:buNone/>
                      </a:pPr>
                      <a:r>
                        <a:rPr lang="en"/>
                        <a:t>2.21</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F7CAAC"/>
                    </a:solidFill>
                  </a:tcPr>
                </a:tc>
                <a:tc>
                  <a:txBody>
                    <a:bodyPr>
                      <a:noAutofit/>
                    </a:bodyPr>
                    <a:lstStyle/>
                    <a:p>
                      <a:pPr indent="0" lvl="0" marL="0" rtl="0" algn="ctr">
                        <a:lnSpc>
                          <a:spcPct val="115000"/>
                        </a:lnSpc>
                        <a:spcBef>
                          <a:spcPts val="0"/>
                        </a:spcBef>
                        <a:spcAft>
                          <a:spcPts val="0"/>
                        </a:spcAft>
                        <a:buNone/>
                      </a:pPr>
                      <a:r>
                        <a:rPr lang="en"/>
                        <a:t>2.00</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F7CAAC"/>
                    </a:solidFill>
                  </a:tcPr>
                </a:tc>
                <a:tc>
                  <a:txBody>
                    <a:bodyPr>
                      <a:noAutofit/>
                    </a:bodyPr>
                    <a:lstStyle/>
                    <a:p>
                      <a:pPr indent="0" lvl="0" marL="0" rtl="0" algn="ctr">
                        <a:lnSpc>
                          <a:spcPct val="115000"/>
                        </a:lnSpc>
                        <a:spcBef>
                          <a:spcPts val="0"/>
                        </a:spcBef>
                        <a:spcAft>
                          <a:spcPts val="0"/>
                        </a:spcAft>
                        <a:buNone/>
                      </a:pPr>
                      <a:r>
                        <a:rPr lang="en"/>
                        <a:t>1.18</a:t>
                      </a:r>
                      <a:endParaRPr/>
                    </a:p>
                  </a:txBody>
                  <a:tcPr marT="91425" marB="91425" marR="68575" marL="68575">
                    <a:lnL cap="flat" cmpd="sng" w="12650">
                      <a:solidFill>
                        <a:srgbClr val="FFFFFF"/>
                      </a:solidFill>
                      <a:prstDash val="solid"/>
                      <a:round/>
                      <a:headEnd len="sm" w="sm" type="none"/>
                      <a:tailEnd len="sm" w="sm" type="none"/>
                    </a:lnL>
                    <a:lnR cap="flat" cmpd="sng" w="12650">
                      <a:solidFill>
                        <a:srgbClr val="FFFFFF"/>
                      </a:solidFill>
                      <a:prstDash val="solid"/>
                      <a:round/>
                      <a:headEnd len="sm" w="sm" type="none"/>
                      <a:tailEnd len="sm" w="sm" type="none"/>
                    </a:lnR>
                    <a:lnT cap="flat" cmpd="sng" w="12650">
                      <a:solidFill>
                        <a:srgbClr val="FFFFFF"/>
                      </a:solidFill>
                      <a:prstDash val="solid"/>
                      <a:round/>
                      <a:headEnd len="sm" w="sm" type="none"/>
                      <a:tailEnd len="sm" w="sm" type="none"/>
                    </a:lnT>
                    <a:lnB cap="flat" cmpd="sng" w="12650">
                      <a:solidFill>
                        <a:srgbClr val="FFFFFF"/>
                      </a:solidFill>
                      <a:prstDash val="solid"/>
                      <a:round/>
                      <a:headEnd len="sm" w="sm" type="none"/>
                      <a:tailEnd len="sm" w="sm" type="none"/>
                    </a:lnB>
                    <a:solidFill>
                      <a:srgbClr val="F7CAAC"/>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Puck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